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28"/>
  </p:notesMasterIdLst>
  <p:sldIdLst>
    <p:sldId id="256" r:id="rId3"/>
    <p:sldId id="275" r:id="rId4"/>
    <p:sldId id="276" r:id="rId5"/>
    <p:sldId id="379" r:id="rId6"/>
    <p:sldId id="380" r:id="rId7"/>
    <p:sldId id="401" r:id="rId8"/>
    <p:sldId id="382" r:id="rId9"/>
    <p:sldId id="383" r:id="rId10"/>
    <p:sldId id="381"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400" r:id="rId2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750" autoAdjust="0"/>
    <p:restoredTop sz="94660"/>
  </p:normalViewPr>
  <p:slideViewPr>
    <p:cSldViewPr>
      <p:cViewPr varScale="1">
        <p:scale>
          <a:sx n="78" d="100"/>
          <a:sy n="78" d="100"/>
        </p:scale>
        <p:origin x="1949"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5A394-3D31-49DE-A000-E3061C16FCF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pPr rtl="1"/>
          <a:endParaRPr lang="ar-EG"/>
        </a:p>
      </dgm:t>
    </dgm:pt>
    <dgm:pt modelId="{48F7D418-77B1-46D2-A40A-37D3CC7A368C}">
      <dgm:prSet phldrT="[Text]" custT="1"/>
      <dgm:spPr>
        <a:noFill/>
        <a:ln>
          <a:solidFill>
            <a:schemeClr val="tx1"/>
          </a:solidFill>
        </a:ln>
      </dgm:spPr>
      <dgm:t>
        <a:bodyPr/>
        <a:lstStyle/>
        <a:p>
          <a:pPr rtl="1"/>
          <a:r>
            <a:rPr lang="ar-SA" sz="3200" dirty="0">
              <a:solidFill>
                <a:schemeClr val="tx1"/>
              </a:solidFill>
              <a:cs typeface="Sultan bold" pitchFamily="2" charset="-78"/>
            </a:rPr>
            <a:t>ادوات</a:t>
          </a:r>
          <a:r>
            <a:rPr lang="ar-EG" sz="3200" dirty="0">
              <a:solidFill>
                <a:schemeClr val="tx1"/>
              </a:solidFill>
              <a:cs typeface="Sultan bold" pitchFamily="2" charset="-78"/>
            </a:rPr>
            <a:t> </a:t>
          </a:r>
          <a:r>
            <a:rPr lang="ar-SA" sz="3200" dirty="0">
              <a:solidFill>
                <a:schemeClr val="tx1"/>
              </a:solidFill>
              <a:cs typeface="Sultan bold" pitchFamily="2" charset="-78"/>
            </a:rPr>
            <a:t>التقويم</a:t>
          </a:r>
          <a:r>
            <a:rPr lang="ar-EG" sz="3200" dirty="0">
              <a:solidFill>
                <a:schemeClr val="tx1"/>
              </a:solidFill>
              <a:cs typeface="Sultan bold" pitchFamily="2" charset="-78"/>
            </a:rPr>
            <a:t> </a:t>
          </a:r>
          <a:r>
            <a:rPr lang="ar-SA" sz="3200" dirty="0">
              <a:solidFill>
                <a:schemeClr val="tx1"/>
              </a:solidFill>
              <a:cs typeface="Sultan bold" pitchFamily="2" charset="-78"/>
            </a:rPr>
            <a:t>الالكتروني</a:t>
          </a:r>
          <a:endParaRPr lang="ar-EG" sz="3200" dirty="0">
            <a:solidFill>
              <a:schemeClr val="tx1"/>
            </a:solidFill>
            <a:cs typeface="Sultan bold" pitchFamily="2" charset="-78"/>
          </a:endParaRPr>
        </a:p>
      </dgm:t>
    </dgm:pt>
    <dgm:pt modelId="{376B91CC-3BED-4BEE-ACB4-05213C7C8BCD}" type="parTrans" cxnId="{731EBBF9-E841-4E08-8C69-22DBD03E9C97}">
      <dgm:prSet/>
      <dgm:spPr/>
      <dgm:t>
        <a:bodyPr/>
        <a:lstStyle/>
        <a:p>
          <a:pPr rtl="1"/>
          <a:endParaRPr lang="ar-EG"/>
        </a:p>
      </dgm:t>
    </dgm:pt>
    <dgm:pt modelId="{1B76B0CC-61D1-47C0-A9D2-3D7C2BA2B776}" type="sibTrans" cxnId="{731EBBF9-E841-4E08-8C69-22DBD03E9C97}">
      <dgm:prSet/>
      <dgm:spPr/>
      <dgm:t>
        <a:bodyPr/>
        <a:lstStyle/>
        <a:p>
          <a:pPr rtl="1"/>
          <a:endParaRPr lang="ar-EG"/>
        </a:p>
      </dgm:t>
    </dgm:pt>
    <dgm:pt modelId="{324B395B-5805-4F3F-ACC4-131AA4CA7EA4}">
      <dgm:prSet phldrT="[Text]" custT="1"/>
      <dgm:spPr>
        <a:noFill/>
        <a:ln>
          <a:solidFill>
            <a:schemeClr val="tx1"/>
          </a:solidFill>
        </a:ln>
      </dgm:spPr>
      <dgm:t>
        <a:bodyPr/>
        <a:lstStyle/>
        <a:p>
          <a:pPr rtl="1"/>
          <a:r>
            <a:rPr lang="ar-SA" sz="1800" dirty="0">
              <a:solidFill>
                <a:schemeClr val="tx1"/>
              </a:solidFill>
              <a:cs typeface="Sultan bold" pitchFamily="2" charset="-78"/>
            </a:rPr>
            <a:t>الاختبارات</a:t>
          </a:r>
        </a:p>
        <a:p>
          <a:pPr rtl="1"/>
          <a:r>
            <a:rPr lang="ar-SA" sz="1800" dirty="0">
              <a:solidFill>
                <a:schemeClr val="tx1"/>
              </a:solidFill>
              <a:cs typeface="Sultan bold" pitchFamily="2" charset="-78"/>
            </a:rPr>
            <a:t>الالكترونية</a:t>
          </a:r>
          <a:endParaRPr lang="ar-EG" sz="1800" dirty="0">
            <a:solidFill>
              <a:schemeClr val="tx1"/>
            </a:solidFill>
            <a:cs typeface="Sultan bold" pitchFamily="2" charset="-78"/>
          </a:endParaRPr>
        </a:p>
      </dgm:t>
    </dgm:pt>
    <dgm:pt modelId="{E3091BB4-D270-44C5-BA55-AE2191D3F7FE}" type="parTrans" cxnId="{DFC8AFD8-C429-4782-A3E6-5AD0BD841737}">
      <dgm:prSet/>
      <dgm:spPr/>
      <dgm:t>
        <a:bodyPr/>
        <a:lstStyle/>
        <a:p>
          <a:pPr rtl="1"/>
          <a:endParaRPr lang="ar-EG"/>
        </a:p>
      </dgm:t>
    </dgm:pt>
    <dgm:pt modelId="{52A7D650-181E-4FE0-9DEC-48DB2C1D523E}" type="sibTrans" cxnId="{DFC8AFD8-C429-4782-A3E6-5AD0BD841737}">
      <dgm:prSet/>
      <dgm:spPr/>
      <dgm:t>
        <a:bodyPr/>
        <a:lstStyle/>
        <a:p>
          <a:pPr rtl="1"/>
          <a:endParaRPr lang="ar-EG"/>
        </a:p>
      </dgm:t>
    </dgm:pt>
    <dgm:pt modelId="{B42D06CE-A8FC-431A-A9BE-78839FE39A13}">
      <dgm:prSet phldrT="[Text]" custT="1"/>
      <dgm:spPr>
        <a:noFill/>
        <a:ln>
          <a:solidFill>
            <a:schemeClr val="tx1"/>
          </a:solidFill>
        </a:ln>
      </dgm:spPr>
      <dgm:t>
        <a:bodyPr/>
        <a:lstStyle/>
        <a:p>
          <a:pPr rtl="1"/>
          <a:r>
            <a:rPr lang="ar-SA" sz="2800" dirty="0">
              <a:solidFill>
                <a:schemeClr val="tx1"/>
              </a:solidFill>
              <a:cs typeface="Sultan bold" pitchFamily="2" charset="-78"/>
            </a:rPr>
            <a:t>بنوك الاسئلة</a:t>
          </a:r>
          <a:endParaRPr lang="ar-EG" sz="2800" dirty="0">
            <a:solidFill>
              <a:schemeClr val="tx1"/>
            </a:solidFill>
            <a:cs typeface="Sultan bold" pitchFamily="2" charset="-78"/>
          </a:endParaRPr>
        </a:p>
      </dgm:t>
    </dgm:pt>
    <dgm:pt modelId="{67A8CDD9-BD1F-411C-BF20-93FE355F2FAA}" type="parTrans" cxnId="{2283100D-E798-4EF7-AA67-102DE8E7965B}">
      <dgm:prSet/>
      <dgm:spPr/>
      <dgm:t>
        <a:bodyPr/>
        <a:lstStyle/>
        <a:p>
          <a:pPr rtl="1"/>
          <a:endParaRPr lang="ar-EG"/>
        </a:p>
      </dgm:t>
    </dgm:pt>
    <dgm:pt modelId="{55AD99AB-3793-41B3-918A-A73F8173AF92}" type="sibTrans" cxnId="{2283100D-E798-4EF7-AA67-102DE8E7965B}">
      <dgm:prSet/>
      <dgm:spPr/>
      <dgm:t>
        <a:bodyPr/>
        <a:lstStyle/>
        <a:p>
          <a:pPr rtl="1"/>
          <a:endParaRPr lang="ar-EG"/>
        </a:p>
      </dgm:t>
    </dgm:pt>
    <dgm:pt modelId="{16DC85E7-97DB-43CF-89E6-F04534041637}">
      <dgm:prSet phldrT="[Text]" custT="1"/>
      <dgm:spPr>
        <a:noFill/>
        <a:ln>
          <a:solidFill>
            <a:schemeClr val="tx1"/>
          </a:solidFill>
        </a:ln>
      </dgm:spPr>
      <dgm:t>
        <a:bodyPr/>
        <a:lstStyle/>
        <a:p>
          <a:pPr rtl="1"/>
          <a:r>
            <a:rPr lang="ar-SA" sz="1800" dirty="0">
              <a:solidFill>
                <a:schemeClr val="tx1"/>
              </a:solidFill>
              <a:cs typeface="Sultan bold" pitchFamily="2" charset="-78"/>
            </a:rPr>
            <a:t>الاستبيانات </a:t>
          </a:r>
        </a:p>
        <a:p>
          <a:pPr rtl="1"/>
          <a:r>
            <a:rPr lang="ar-SA" sz="1800" dirty="0">
              <a:solidFill>
                <a:schemeClr val="tx1"/>
              </a:solidFill>
              <a:cs typeface="Sultan bold" pitchFamily="2" charset="-78"/>
            </a:rPr>
            <a:t>الالكترونية</a:t>
          </a:r>
          <a:endParaRPr lang="ar-EG" sz="1800" dirty="0">
            <a:solidFill>
              <a:schemeClr val="tx1"/>
            </a:solidFill>
            <a:cs typeface="Sultan bold" pitchFamily="2" charset="-78"/>
          </a:endParaRPr>
        </a:p>
      </dgm:t>
    </dgm:pt>
    <dgm:pt modelId="{B6B88D5C-0EC5-4462-93F4-2840B957FAC4}" type="parTrans" cxnId="{EE2585CE-C200-4E14-9A03-B710A45C62F0}">
      <dgm:prSet/>
      <dgm:spPr/>
      <dgm:t>
        <a:bodyPr/>
        <a:lstStyle/>
        <a:p>
          <a:pPr rtl="1"/>
          <a:endParaRPr lang="ar-EG"/>
        </a:p>
      </dgm:t>
    </dgm:pt>
    <dgm:pt modelId="{1F9ECD84-1C3F-47D3-88DD-7FD49CF4EF84}" type="sibTrans" cxnId="{EE2585CE-C200-4E14-9A03-B710A45C62F0}">
      <dgm:prSet/>
      <dgm:spPr/>
      <dgm:t>
        <a:bodyPr/>
        <a:lstStyle/>
        <a:p>
          <a:pPr rtl="1"/>
          <a:endParaRPr lang="ar-EG"/>
        </a:p>
      </dgm:t>
    </dgm:pt>
    <dgm:pt modelId="{B9837D68-12B9-4AF5-81B4-1CAC5FB7AC82}">
      <dgm:prSet phldrT="[Text]" custT="1"/>
      <dgm:spPr>
        <a:noFill/>
        <a:ln>
          <a:solidFill>
            <a:schemeClr val="tx1"/>
          </a:solidFill>
        </a:ln>
      </dgm:spPr>
      <dgm:t>
        <a:bodyPr/>
        <a:lstStyle/>
        <a:p>
          <a:pPr rtl="1"/>
          <a:r>
            <a:rPr lang="ar-SA" sz="1800" dirty="0">
              <a:solidFill>
                <a:schemeClr val="tx1"/>
              </a:solidFill>
              <a:cs typeface="Sultan bold" pitchFamily="2" charset="-78"/>
            </a:rPr>
            <a:t>ملف</a:t>
          </a:r>
          <a:r>
            <a:rPr lang="ar-EG" sz="1800" dirty="0">
              <a:solidFill>
                <a:schemeClr val="tx1"/>
              </a:solidFill>
              <a:cs typeface="Sultan bold" pitchFamily="2" charset="-78"/>
            </a:rPr>
            <a:t> </a:t>
          </a:r>
          <a:r>
            <a:rPr lang="ar-SA" sz="1800" dirty="0">
              <a:solidFill>
                <a:schemeClr val="tx1"/>
              </a:solidFill>
              <a:cs typeface="Sultan bold" pitchFamily="2" charset="-78"/>
            </a:rPr>
            <a:t>الان</a:t>
          </a:r>
          <a:r>
            <a:rPr lang="ar-EG" sz="1800" dirty="0">
              <a:solidFill>
                <a:schemeClr val="tx1"/>
              </a:solidFill>
              <a:cs typeface="Sultan bold" pitchFamily="2" charset="-78"/>
            </a:rPr>
            <a:t>ـج</a:t>
          </a:r>
          <a:r>
            <a:rPr lang="ar-SA" sz="1800" dirty="0">
              <a:solidFill>
                <a:schemeClr val="tx1"/>
              </a:solidFill>
              <a:cs typeface="Sultan bold" pitchFamily="2" charset="-78"/>
            </a:rPr>
            <a:t>از</a:t>
          </a:r>
          <a:r>
            <a:rPr lang="ar-SA" sz="1700" dirty="0">
              <a:cs typeface="AGA Aladdin Regular" pitchFamily="2" charset="-78"/>
            </a:rPr>
            <a:t> </a:t>
          </a:r>
          <a:r>
            <a:rPr lang="ar-SA" sz="1800" dirty="0">
              <a:solidFill>
                <a:schemeClr val="tx1"/>
              </a:solidFill>
              <a:cs typeface="Sultan bold" pitchFamily="2" charset="-78"/>
            </a:rPr>
            <a:t>الالكتروني</a:t>
          </a:r>
          <a:endParaRPr lang="ar-EG" sz="1800" dirty="0">
            <a:solidFill>
              <a:schemeClr val="tx1"/>
            </a:solidFill>
            <a:cs typeface="Sultan bold" pitchFamily="2" charset="-78"/>
          </a:endParaRPr>
        </a:p>
      </dgm:t>
    </dgm:pt>
    <dgm:pt modelId="{0816485A-E7CD-406A-BB3F-4F91CE6C2A08}" type="parTrans" cxnId="{50ACD092-9C70-457D-B8A8-F5B716ECC1D0}">
      <dgm:prSet/>
      <dgm:spPr/>
      <dgm:t>
        <a:bodyPr/>
        <a:lstStyle/>
        <a:p>
          <a:pPr rtl="1"/>
          <a:endParaRPr lang="ar-EG"/>
        </a:p>
      </dgm:t>
    </dgm:pt>
    <dgm:pt modelId="{26774713-CA4F-4716-91A2-E8757C43225F}" type="sibTrans" cxnId="{50ACD092-9C70-457D-B8A8-F5B716ECC1D0}">
      <dgm:prSet/>
      <dgm:spPr/>
      <dgm:t>
        <a:bodyPr/>
        <a:lstStyle/>
        <a:p>
          <a:pPr rtl="1"/>
          <a:endParaRPr lang="ar-EG"/>
        </a:p>
      </dgm:t>
    </dgm:pt>
    <dgm:pt modelId="{6B0F1A1E-7A76-4B55-977B-67492307DC5B}" type="pres">
      <dgm:prSet presAssocID="{6A25A394-3D31-49DE-A000-E3061C16FCF9}" presName="cycle" presStyleCnt="0">
        <dgm:presLayoutVars>
          <dgm:chMax val="1"/>
          <dgm:dir/>
          <dgm:animLvl val="ctr"/>
          <dgm:resizeHandles val="exact"/>
        </dgm:presLayoutVars>
      </dgm:prSet>
      <dgm:spPr/>
    </dgm:pt>
    <dgm:pt modelId="{B299B0C3-67F6-4C24-A324-34E0E6C7810D}" type="pres">
      <dgm:prSet presAssocID="{48F7D418-77B1-46D2-A40A-37D3CC7A368C}" presName="centerShape" presStyleLbl="node0" presStyleIdx="0" presStyleCnt="1" custScaleX="168500" custScaleY="130825"/>
      <dgm:spPr/>
    </dgm:pt>
    <dgm:pt modelId="{21373F13-57BC-43CF-AFA3-888836822247}" type="pres">
      <dgm:prSet presAssocID="{E3091BB4-D270-44C5-BA55-AE2191D3F7FE}" presName="Name9" presStyleLbl="parChTrans1D2" presStyleIdx="0" presStyleCnt="4"/>
      <dgm:spPr/>
    </dgm:pt>
    <dgm:pt modelId="{D5559871-D030-4EB8-8281-552E03EBCFEE}" type="pres">
      <dgm:prSet presAssocID="{E3091BB4-D270-44C5-BA55-AE2191D3F7FE}" presName="connTx" presStyleLbl="parChTrans1D2" presStyleIdx="0" presStyleCnt="4"/>
      <dgm:spPr/>
    </dgm:pt>
    <dgm:pt modelId="{AB6A3AD8-7915-40AE-8EAE-B4D84BB2BF5C}" type="pres">
      <dgm:prSet presAssocID="{324B395B-5805-4F3F-ACC4-131AA4CA7EA4}" presName="node" presStyleLbl="node1" presStyleIdx="0" presStyleCnt="4" custRadScaleRad="104883" custRadScaleInc="-3076">
        <dgm:presLayoutVars>
          <dgm:bulletEnabled val="1"/>
        </dgm:presLayoutVars>
      </dgm:prSet>
      <dgm:spPr/>
    </dgm:pt>
    <dgm:pt modelId="{F1882871-64A1-4012-94E3-93F25411B929}" type="pres">
      <dgm:prSet presAssocID="{67A8CDD9-BD1F-411C-BF20-93FE355F2FAA}" presName="Name9" presStyleLbl="parChTrans1D2" presStyleIdx="1" presStyleCnt="4"/>
      <dgm:spPr/>
    </dgm:pt>
    <dgm:pt modelId="{106E849F-32B6-41D2-A2C9-2B5813251915}" type="pres">
      <dgm:prSet presAssocID="{67A8CDD9-BD1F-411C-BF20-93FE355F2FAA}" presName="connTx" presStyleLbl="parChTrans1D2" presStyleIdx="1" presStyleCnt="4"/>
      <dgm:spPr/>
    </dgm:pt>
    <dgm:pt modelId="{11B0AAF0-D837-4651-9972-887D22E395CA}" type="pres">
      <dgm:prSet presAssocID="{B42D06CE-A8FC-431A-A9BE-78839FE39A13}" presName="node" presStyleLbl="node1" presStyleIdx="1" presStyleCnt="4" custRadScaleRad="135496">
        <dgm:presLayoutVars>
          <dgm:bulletEnabled val="1"/>
        </dgm:presLayoutVars>
      </dgm:prSet>
      <dgm:spPr/>
    </dgm:pt>
    <dgm:pt modelId="{85A61E88-10BE-4E12-AE6D-BEDCAF940B05}" type="pres">
      <dgm:prSet presAssocID="{B6B88D5C-0EC5-4462-93F4-2840B957FAC4}" presName="Name9" presStyleLbl="parChTrans1D2" presStyleIdx="2" presStyleCnt="4"/>
      <dgm:spPr/>
    </dgm:pt>
    <dgm:pt modelId="{4CCF1902-DAE2-4269-B8A9-64AA45EA3702}" type="pres">
      <dgm:prSet presAssocID="{B6B88D5C-0EC5-4462-93F4-2840B957FAC4}" presName="connTx" presStyleLbl="parChTrans1D2" presStyleIdx="2" presStyleCnt="4"/>
      <dgm:spPr/>
    </dgm:pt>
    <dgm:pt modelId="{120ECA48-46C4-46ED-9737-2BE27C7D31E1}" type="pres">
      <dgm:prSet presAssocID="{16DC85E7-97DB-43CF-89E6-F04534041637}" presName="node" presStyleLbl="node1" presStyleIdx="2" presStyleCnt="4">
        <dgm:presLayoutVars>
          <dgm:bulletEnabled val="1"/>
        </dgm:presLayoutVars>
      </dgm:prSet>
      <dgm:spPr/>
    </dgm:pt>
    <dgm:pt modelId="{81E7354E-5691-450C-A4B3-6CBC8D42B73F}" type="pres">
      <dgm:prSet presAssocID="{0816485A-E7CD-406A-BB3F-4F91CE6C2A08}" presName="Name9" presStyleLbl="parChTrans1D2" presStyleIdx="3" presStyleCnt="4"/>
      <dgm:spPr/>
    </dgm:pt>
    <dgm:pt modelId="{F567083E-34A1-4EC4-9E5A-19AE8D348941}" type="pres">
      <dgm:prSet presAssocID="{0816485A-E7CD-406A-BB3F-4F91CE6C2A08}" presName="connTx" presStyleLbl="parChTrans1D2" presStyleIdx="3" presStyleCnt="4"/>
      <dgm:spPr/>
    </dgm:pt>
    <dgm:pt modelId="{10C77445-30DE-409A-AA86-727428B7F6B2}" type="pres">
      <dgm:prSet presAssocID="{B9837D68-12B9-4AF5-81B4-1CAC5FB7AC82}" presName="node" presStyleLbl="node1" presStyleIdx="3" presStyleCnt="4" custRadScaleRad="139538">
        <dgm:presLayoutVars>
          <dgm:bulletEnabled val="1"/>
        </dgm:presLayoutVars>
      </dgm:prSet>
      <dgm:spPr/>
    </dgm:pt>
  </dgm:ptLst>
  <dgm:cxnLst>
    <dgm:cxn modelId="{993DDB09-1221-45B0-B25E-D83D9A248A48}" type="presOf" srcId="{B42D06CE-A8FC-431A-A9BE-78839FE39A13}" destId="{11B0AAF0-D837-4651-9972-887D22E395CA}" srcOrd="0" destOrd="0" presId="urn:microsoft.com/office/officeart/2005/8/layout/radial1"/>
    <dgm:cxn modelId="{2283100D-E798-4EF7-AA67-102DE8E7965B}" srcId="{48F7D418-77B1-46D2-A40A-37D3CC7A368C}" destId="{B42D06CE-A8FC-431A-A9BE-78839FE39A13}" srcOrd="1" destOrd="0" parTransId="{67A8CDD9-BD1F-411C-BF20-93FE355F2FAA}" sibTransId="{55AD99AB-3793-41B3-918A-A73F8173AF92}"/>
    <dgm:cxn modelId="{1D7D9139-ADA9-4D34-AAA3-0AA4BE5995D8}" type="presOf" srcId="{B6B88D5C-0EC5-4462-93F4-2840B957FAC4}" destId="{4CCF1902-DAE2-4269-B8A9-64AA45EA3702}" srcOrd="1" destOrd="0" presId="urn:microsoft.com/office/officeart/2005/8/layout/radial1"/>
    <dgm:cxn modelId="{C9C9C746-4B33-4888-B2EF-34CF8027859A}" type="presOf" srcId="{67A8CDD9-BD1F-411C-BF20-93FE355F2FAA}" destId="{F1882871-64A1-4012-94E3-93F25411B929}" srcOrd="0" destOrd="0" presId="urn:microsoft.com/office/officeart/2005/8/layout/radial1"/>
    <dgm:cxn modelId="{5D0E9167-3AE8-4E24-9D1D-EA158BAB8448}" type="presOf" srcId="{B6B88D5C-0EC5-4462-93F4-2840B957FAC4}" destId="{85A61E88-10BE-4E12-AE6D-BEDCAF940B05}" srcOrd="0" destOrd="0" presId="urn:microsoft.com/office/officeart/2005/8/layout/radial1"/>
    <dgm:cxn modelId="{B5F65F48-3928-4C0B-B041-21AE2088A6F5}" type="presOf" srcId="{67A8CDD9-BD1F-411C-BF20-93FE355F2FAA}" destId="{106E849F-32B6-41D2-A2C9-2B5813251915}" srcOrd="1" destOrd="0" presId="urn:microsoft.com/office/officeart/2005/8/layout/radial1"/>
    <dgm:cxn modelId="{87AC336C-DA8B-4387-BB0A-F05952EE50F0}" type="presOf" srcId="{E3091BB4-D270-44C5-BA55-AE2191D3F7FE}" destId="{D5559871-D030-4EB8-8281-552E03EBCFEE}" srcOrd="1" destOrd="0" presId="urn:microsoft.com/office/officeart/2005/8/layout/radial1"/>
    <dgm:cxn modelId="{EFE44078-5864-44A0-A143-E0594C46E558}" type="presOf" srcId="{48F7D418-77B1-46D2-A40A-37D3CC7A368C}" destId="{B299B0C3-67F6-4C24-A324-34E0E6C7810D}" srcOrd="0" destOrd="0" presId="urn:microsoft.com/office/officeart/2005/8/layout/radial1"/>
    <dgm:cxn modelId="{18282E8F-54C0-4EEB-BA4C-2DE2F3F86AEF}" type="presOf" srcId="{0816485A-E7CD-406A-BB3F-4F91CE6C2A08}" destId="{F567083E-34A1-4EC4-9E5A-19AE8D348941}" srcOrd="1" destOrd="0" presId="urn:microsoft.com/office/officeart/2005/8/layout/radial1"/>
    <dgm:cxn modelId="{0CD42192-FBB8-4090-8BD3-08744F1AD67C}" type="presOf" srcId="{E3091BB4-D270-44C5-BA55-AE2191D3F7FE}" destId="{21373F13-57BC-43CF-AFA3-888836822247}" srcOrd="0" destOrd="0" presId="urn:microsoft.com/office/officeart/2005/8/layout/radial1"/>
    <dgm:cxn modelId="{50ACD092-9C70-457D-B8A8-F5B716ECC1D0}" srcId="{48F7D418-77B1-46D2-A40A-37D3CC7A368C}" destId="{B9837D68-12B9-4AF5-81B4-1CAC5FB7AC82}" srcOrd="3" destOrd="0" parTransId="{0816485A-E7CD-406A-BB3F-4F91CE6C2A08}" sibTransId="{26774713-CA4F-4716-91A2-E8757C43225F}"/>
    <dgm:cxn modelId="{C46F5EA1-01EE-438B-A954-85B818DC2104}" type="presOf" srcId="{16DC85E7-97DB-43CF-89E6-F04534041637}" destId="{120ECA48-46C4-46ED-9737-2BE27C7D31E1}" srcOrd="0" destOrd="0" presId="urn:microsoft.com/office/officeart/2005/8/layout/radial1"/>
    <dgm:cxn modelId="{9F8D51AB-8388-4824-9AF0-C776B6AD86C3}" type="presOf" srcId="{0816485A-E7CD-406A-BB3F-4F91CE6C2A08}" destId="{81E7354E-5691-450C-A4B3-6CBC8D42B73F}" srcOrd="0" destOrd="0" presId="urn:microsoft.com/office/officeart/2005/8/layout/radial1"/>
    <dgm:cxn modelId="{EE2585CE-C200-4E14-9A03-B710A45C62F0}" srcId="{48F7D418-77B1-46D2-A40A-37D3CC7A368C}" destId="{16DC85E7-97DB-43CF-89E6-F04534041637}" srcOrd="2" destOrd="0" parTransId="{B6B88D5C-0EC5-4462-93F4-2840B957FAC4}" sibTransId="{1F9ECD84-1C3F-47D3-88DD-7FD49CF4EF84}"/>
    <dgm:cxn modelId="{DFC8AFD8-C429-4782-A3E6-5AD0BD841737}" srcId="{48F7D418-77B1-46D2-A40A-37D3CC7A368C}" destId="{324B395B-5805-4F3F-ACC4-131AA4CA7EA4}" srcOrd="0" destOrd="0" parTransId="{E3091BB4-D270-44C5-BA55-AE2191D3F7FE}" sibTransId="{52A7D650-181E-4FE0-9DEC-48DB2C1D523E}"/>
    <dgm:cxn modelId="{9B6275E4-C885-4B49-8E9E-91D9E97ADB14}" type="presOf" srcId="{324B395B-5805-4F3F-ACC4-131AA4CA7EA4}" destId="{AB6A3AD8-7915-40AE-8EAE-B4D84BB2BF5C}" srcOrd="0" destOrd="0" presId="urn:microsoft.com/office/officeart/2005/8/layout/radial1"/>
    <dgm:cxn modelId="{444080E9-C9B2-45FC-BEC9-C2906E68C0B3}" type="presOf" srcId="{B9837D68-12B9-4AF5-81B4-1CAC5FB7AC82}" destId="{10C77445-30DE-409A-AA86-727428B7F6B2}" srcOrd="0" destOrd="0" presId="urn:microsoft.com/office/officeart/2005/8/layout/radial1"/>
    <dgm:cxn modelId="{1F1F15F8-C788-4AB5-AA68-1611D370A0A3}" type="presOf" srcId="{6A25A394-3D31-49DE-A000-E3061C16FCF9}" destId="{6B0F1A1E-7A76-4B55-977B-67492307DC5B}" srcOrd="0" destOrd="0" presId="urn:microsoft.com/office/officeart/2005/8/layout/radial1"/>
    <dgm:cxn modelId="{731EBBF9-E841-4E08-8C69-22DBD03E9C97}" srcId="{6A25A394-3D31-49DE-A000-E3061C16FCF9}" destId="{48F7D418-77B1-46D2-A40A-37D3CC7A368C}" srcOrd="0" destOrd="0" parTransId="{376B91CC-3BED-4BEE-ACB4-05213C7C8BCD}" sibTransId="{1B76B0CC-61D1-47C0-A9D2-3D7C2BA2B776}"/>
    <dgm:cxn modelId="{0DD49A7C-BAAF-4A6C-BFA9-CC3D9B480FAB}" type="presParOf" srcId="{6B0F1A1E-7A76-4B55-977B-67492307DC5B}" destId="{B299B0C3-67F6-4C24-A324-34E0E6C7810D}" srcOrd="0" destOrd="0" presId="urn:microsoft.com/office/officeart/2005/8/layout/radial1"/>
    <dgm:cxn modelId="{8B6E396B-F304-4DE7-BCB7-AD6DBD1DDF47}" type="presParOf" srcId="{6B0F1A1E-7A76-4B55-977B-67492307DC5B}" destId="{21373F13-57BC-43CF-AFA3-888836822247}" srcOrd="1" destOrd="0" presId="urn:microsoft.com/office/officeart/2005/8/layout/radial1"/>
    <dgm:cxn modelId="{3AD4E6F7-7AA3-48D2-8F0F-BD7E8847B713}" type="presParOf" srcId="{21373F13-57BC-43CF-AFA3-888836822247}" destId="{D5559871-D030-4EB8-8281-552E03EBCFEE}" srcOrd="0" destOrd="0" presId="urn:microsoft.com/office/officeart/2005/8/layout/radial1"/>
    <dgm:cxn modelId="{D942796A-081A-4FE4-AF38-B1D5BB3CF4DF}" type="presParOf" srcId="{6B0F1A1E-7A76-4B55-977B-67492307DC5B}" destId="{AB6A3AD8-7915-40AE-8EAE-B4D84BB2BF5C}" srcOrd="2" destOrd="0" presId="urn:microsoft.com/office/officeart/2005/8/layout/radial1"/>
    <dgm:cxn modelId="{23BB65EF-0A92-4D71-AF78-5A0B5251A504}" type="presParOf" srcId="{6B0F1A1E-7A76-4B55-977B-67492307DC5B}" destId="{F1882871-64A1-4012-94E3-93F25411B929}" srcOrd="3" destOrd="0" presId="urn:microsoft.com/office/officeart/2005/8/layout/radial1"/>
    <dgm:cxn modelId="{C5C69699-9FEA-4A7A-8C1C-565AB1EE0ECC}" type="presParOf" srcId="{F1882871-64A1-4012-94E3-93F25411B929}" destId="{106E849F-32B6-41D2-A2C9-2B5813251915}" srcOrd="0" destOrd="0" presId="urn:microsoft.com/office/officeart/2005/8/layout/radial1"/>
    <dgm:cxn modelId="{7C6A0EED-286B-4139-A997-1F172D046D78}" type="presParOf" srcId="{6B0F1A1E-7A76-4B55-977B-67492307DC5B}" destId="{11B0AAF0-D837-4651-9972-887D22E395CA}" srcOrd="4" destOrd="0" presId="urn:microsoft.com/office/officeart/2005/8/layout/radial1"/>
    <dgm:cxn modelId="{A7A14CB7-9BF8-4734-B47B-E4DCB5E30E1B}" type="presParOf" srcId="{6B0F1A1E-7A76-4B55-977B-67492307DC5B}" destId="{85A61E88-10BE-4E12-AE6D-BEDCAF940B05}" srcOrd="5" destOrd="0" presId="urn:microsoft.com/office/officeart/2005/8/layout/radial1"/>
    <dgm:cxn modelId="{EADE62AE-3B78-412B-A91D-BD1620D09422}" type="presParOf" srcId="{85A61E88-10BE-4E12-AE6D-BEDCAF940B05}" destId="{4CCF1902-DAE2-4269-B8A9-64AA45EA3702}" srcOrd="0" destOrd="0" presId="urn:microsoft.com/office/officeart/2005/8/layout/radial1"/>
    <dgm:cxn modelId="{0E3B2510-D907-4927-9921-0421F256CC2B}" type="presParOf" srcId="{6B0F1A1E-7A76-4B55-977B-67492307DC5B}" destId="{120ECA48-46C4-46ED-9737-2BE27C7D31E1}" srcOrd="6" destOrd="0" presId="urn:microsoft.com/office/officeart/2005/8/layout/radial1"/>
    <dgm:cxn modelId="{972B1DE8-2C6F-4A48-9E9E-244880FDC5D8}" type="presParOf" srcId="{6B0F1A1E-7A76-4B55-977B-67492307DC5B}" destId="{81E7354E-5691-450C-A4B3-6CBC8D42B73F}" srcOrd="7" destOrd="0" presId="urn:microsoft.com/office/officeart/2005/8/layout/radial1"/>
    <dgm:cxn modelId="{90AA046F-E6BF-4146-ADC7-428B4AEF6970}" type="presParOf" srcId="{81E7354E-5691-450C-A4B3-6CBC8D42B73F}" destId="{F567083E-34A1-4EC4-9E5A-19AE8D348941}" srcOrd="0" destOrd="0" presId="urn:microsoft.com/office/officeart/2005/8/layout/radial1"/>
    <dgm:cxn modelId="{71CA525A-C754-46D0-9165-23AA5D35ECFD}" type="presParOf" srcId="{6B0F1A1E-7A76-4B55-977B-67492307DC5B}" destId="{10C77445-30DE-409A-AA86-727428B7F6B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5887A-D7CE-40AA-8D49-D6C857D8DD41}"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EG"/>
        </a:p>
      </dgm:t>
    </dgm:pt>
    <dgm:pt modelId="{53209C9D-11A2-48F9-AF3F-2B136ADE18CC}">
      <dgm:prSet phldrT="[Text]" custT="1"/>
      <dgm:spPr>
        <a:solidFill>
          <a:schemeClr val="tx2">
            <a:lumMod val="20000"/>
            <a:lumOff val="80000"/>
          </a:schemeClr>
        </a:solidFill>
        <a:ln>
          <a:solidFill>
            <a:schemeClr val="tx2"/>
          </a:solidFill>
        </a:ln>
      </dgm:spPr>
      <dgm:t>
        <a:bodyPr/>
        <a:lstStyle/>
        <a:p>
          <a:pPr rtl="1"/>
          <a:r>
            <a:rPr lang="ar-EG" sz="4000" dirty="0">
              <a:solidFill>
                <a:schemeClr val="tx1"/>
              </a:solidFill>
              <a:cs typeface="Sultan bold" pitchFamily="2" charset="-78"/>
            </a:rPr>
            <a:t>4</a:t>
          </a:r>
        </a:p>
      </dgm:t>
    </dgm:pt>
    <dgm:pt modelId="{49F36E34-5720-46FC-A627-F0A355D9CA20}" type="parTrans" cxnId="{CFDAC53D-057E-4FC1-B187-2AFCFB84AEE4}">
      <dgm:prSet/>
      <dgm:spPr/>
      <dgm:t>
        <a:bodyPr/>
        <a:lstStyle/>
        <a:p>
          <a:pPr rtl="1"/>
          <a:endParaRPr lang="ar-EG"/>
        </a:p>
      </dgm:t>
    </dgm:pt>
    <dgm:pt modelId="{313529CC-564E-4BF1-94B8-460CD389C5E5}" type="sibTrans" cxnId="{CFDAC53D-057E-4FC1-B187-2AFCFB84AEE4}">
      <dgm:prSet/>
      <dgm:spPr/>
      <dgm:t>
        <a:bodyPr/>
        <a:lstStyle/>
        <a:p>
          <a:pPr rtl="1"/>
          <a:endParaRPr lang="ar-EG"/>
        </a:p>
      </dgm:t>
    </dgm:pt>
    <dgm:pt modelId="{7E7FF4EC-4455-4968-A018-1A8D7D060E57}">
      <dgm:prSet phldrT="[Text]" custT="1"/>
      <dgm:spPr>
        <a:ln>
          <a:solidFill>
            <a:schemeClr val="tx1">
              <a:alpha val="90000"/>
            </a:schemeClr>
          </a:solidFill>
        </a:ln>
      </dgm:spPr>
      <dgm:t>
        <a:bodyPr/>
        <a:lstStyle/>
        <a:p>
          <a:pPr algn="r" rtl="1"/>
          <a:r>
            <a:rPr lang="ar-EG" sz="2000" dirty="0">
              <a:cs typeface="Sultan bold" pitchFamily="2" charset="-78"/>
            </a:rPr>
            <a:t>الصواب والخطأ</a:t>
          </a:r>
        </a:p>
      </dgm:t>
    </dgm:pt>
    <dgm:pt modelId="{638DFC30-CFEE-4CA1-BFF4-C33E5DBB45D4}" type="parTrans" cxnId="{568F486B-EB7F-47EE-9A83-1D9ECDA1A148}">
      <dgm:prSet/>
      <dgm:spPr/>
      <dgm:t>
        <a:bodyPr/>
        <a:lstStyle/>
        <a:p>
          <a:pPr rtl="1"/>
          <a:endParaRPr lang="ar-EG"/>
        </a:p>
      </dgm:t>
    </dgm:pt>
    <dgm:pt modelId="{9E32B991-23F1-4510-873C-EAA12012770B}" type="sibTrans" cxnId="{568F486B-EB7F-47EE-9A83-1D9ECDA1A148}">
      <dgm:prSet/>
      <dgm:spPr/>
      <dgm:t>
        <a:bodyPr/>
        <a:lstStyle/>
        <a:p>
          <a:pPr rtl="1"/>
          <a:endParaRPr lang="ar-EG"/>
        </a:p>
      </dgm:t>
    </dgm:pt>
    <dgm:pt modelId="{C564A16A-0C48-42D0-9896-90E5CA094AF6}">
      <dgm:prSet phldrT="[Text]" custT="1"/>
      <dgm:spPr>
        <a:solidFill>
          <a:schemeClr val="tx2">
            <a:lumMod val="20000"/>
            <a:lumOff val="80000"/>
          </a:schemeClr>
        </a:solidFill>
        <a:ln>
          <a:solidFill>
            <a:schemeClr val="tx2"/>
          </a:solidFill>
        </a:ln>
      </dgm:spPr>
      <dgm:t>
        <a:bodyPr/>
        <a:lstStyle/>
        <a:p>
          <a:pPr rtl="1"/>
          <a:r>
            <a:rPr lang="ar-EG" sz="4000" dirty="0">
              <a:solidFill>
                <a:schemeClr val="tx1"/>
              </a:solidFill>
              <a:cs typeface="Sultan bold" pitchFamily="2" charset="-78"/>
            </a:rPr>
            <a:t>5</a:t>
          </a:r>
        </a:p>
      </dgm:t>
    </dgm:pt>
    <dgm:pt modelId="{1DA2C9E4-A4A2-4D18-A213-7B9B91C4F767}" type="parTrans" cxnId="{69A1C57A-B360-4A9E-9E56-DAF832564AEE}">
      <dgm:prSet/>
      <dgm:spPr/>
      <dgm:t>
        <a:bodyPr/>
        <a:lstStyle/>
        <a:p>
          <a:pPr rtl="1"/>
          <a:endParaRPr lang="ar-EG"/>
        </a:p>
      </dgm:t>
    </dgm:pt>
    <dgm:pt modelId="{C56ECF6E-4580-4E16-875D-4DEF19BAFC95}" type="sibTrans" cxnId="{69A1C57A-B360-4A9E-9E56-DAF832564AEE}">
      <dgm:prSet/>
      <dgm:spPr/>
      <dgm:t>
        <a:bodyPr/>
        <a:lstStyle/>
        <a:p>
          <a:pPr rtl="1"/>
          <a:endParaRPr lang="ar-EG"/>
        </a:p>
      </dgm:t>
    </dgm:pt>
    <dgm:pt modelId="{3FE5EDC9-DDF1-4FE2-A9E9-623B90641096}">
      <dgm:prSet phldrT="[Text]" custT="1"/>
      <dgm:spPr>
        <a:ln>
          <a:solidFill>
            <a:schemeClr val="tx1">
              <a:alpha val="90000"/>
            </a:schemeClr>
          </a:solidFill>
        </a:ln>
      </dgm:spPr>
      <dgm:t>
        <a:bodyPr/>
        <a:lstStyle/>
        <a:p>
          <a:pPr algn="r" rtl="1"/>
          <a:r>
            <a:rPr lang="ar-EG" sz="2000" dirty="0">
              <a:cs typeface="Sultan bold" pitchFamily="2" charset="-78"/>
            </a:rPr>
            <a:t>ملء</a:t>
          </a:r>
          <a:r>
            <a:rPr lang="ar-EG" sz="2300" dirty="0"/>
            <a:t> </a:t>
          </a:r>
          <a:r>
            <a:rPr lang="ar-EG" sz="2000" dirty="0">
              <a:cs typeface="Sultan bold" pitchFamily="2" charset="-78"/>
            </a:rPr>
            <a:t>الفراغات</a:t>
          </a:r>
        </a:p>
      </dgm:t>
    </dgm:pt>
    <dgm:pt modelId="{8AB12B98-6C7C-42D1-9B71-6BAC5297B994}" type="parTrans" cxnId="{F9247718-CB13-4E80-8785-69B546FBAD4D}">
      <dgm:prSet/>
      <dgm:spPr/>
      <dgm:t>
        <a:bodyPr/>
        <a:lstStyle/>
        <a:p>
          <a:pPr rtl="1"/>
          <a:endParaRPr lang="ar-EG"/>
        </a:p>
      </dgm:t>
    </dgm:pt>
    <dgm:pt modelId="{40D808E8-8180-40C8-87EB-32912E0C45F1}" type="sibTrans" cxnId="{F9247718-CB13-4E80-8785-69B546FBAD4D}">
      <dgm:prSet/>
      <dgm:spPr/>
      <dgm:t>
        <a:bodyPr/>
        <a:lstStyle/>
        <a:p>
          <a:pPr rtl="1"/>
          <a:endParaRPr lang="ar-EG"/>
        </a:p>
      </dgm:t>
    </dgm:pt>
    <dgm:pt modelId="{4731FC45-F94A-4012-83DA-7446994CB741}">
      <dgm:prSet phldrT="[Text]" custT="1"/>
      <dgm:spPr>
        <a:solidFill>
          <a:schemeClr val="tx2">
            <a:lumMod val="20000"/>
            <a:lumOff val="80000"/>
          </a:schemeClr>
        </a:solidFill>
        <a:ln>
          <a:solidFill>
            <a:schemeClr val="tx2"/>
          </a:solidFill>
        </a:ln>
      </dgm:spPr>
      <dgm:t>
        <a:bodyPr/>
        <a:lstStyle/>
        <a:p>
          <a:pPr rtl="1"/>
          <a:r>
            <a:rPr lang="ar-EG" sz="4000" dirty="0">
              <a:solidFill>
                <a:schemeClr val="tx1"/>
              </a:solidFill>
              <a:cs typeface="Sultan bold" pitchFamily="2" charset="-78"/>
            </a:rPr>
            <a:t>6</a:t>
          </a:r>
        </a:p>
      </dgm:t>
    </dgm:pt>
    <dgm:pt modelId="{40EB2D34-CD0C-4351-BB9C-FC7F58A28A76}" type="parTrans" cxnId="{DF2E5A60-0ABE-4359-BEC1-BBA8EDECFCDC}">
      <dgm:prSet/>
      <dgm:spPr/>
      <dgm:t>
        <a:bodyPr/>
        <a:lstStyle/>
        <a:p>
          <a:pPr rtl="1"/>
          <a:endParaRPr lang="ar-EG"/>
        </a:p>
      </dgm:t>
    </dgm:pt>
    <dgm:pt modelId="{E985935B-4407-4FE4-96AB-A841F26445F1}" type="sibTrans" cxnId="{DF2E5A60-0ABE-4359-BEC1-BBA8EDECFCDC}">
      <dgm:prSet/>
      <dgm:spPr/>
      <dgm:t>
        <a:bodyPr/>
        <a:lstStyle/>
        <a:p>
          <a:pPr rtl="1"/>
          <a:endParaRPr lang="ar-EG"/>
        </a:p>
      </dgm:t>
    </dgm:pt>
    <dgm:pt modelId="{53132CDC-DD27-439B-A384-6B5047F0C16F}">
      <dgm:prSet phldrT="[Text]" custT="1"/>
      <dgm:spPr>
        <a:ln>
          <a:solidFill>
            <a:schemeClr val="tx1">
              <a:alpha val="90000"/>
            </a:schemeClr>
          </a:solidFill>
        </a:ln>
      </dgm:spPr>
      <dgm:t>
        <a:bodyPr/>
        <a:lstStyle/>
        <a:p>
          <a:pPr algn="ctr" rtl="1"/>
          <a:r>
            <a:rPr lang="ar-EG" sz="1800" dirty="0"/>
            <a:t>(</a:t>
          </a:r>
          <a:r>
            <a:rPr lang="ar-EG" sz="2000" dirty="0">
              <a:cs typeface="Sultan bold" pitchFamily="2" charset="-78"/>
            </a:rPr>
            <a:t>النقاط الساخنة</a:t>
          </a:r>
          <a:r>
            <a:rPr lang="ar-EG" sz="1800" dirty="0"/>
            <a:t>)</a:t>
          </a:r>
        </a:p>
      </dgm:t>
    </dgm:pt>
    <dgm:pt modelId="{0F70B4D4-FEC3-4656-B5BD-12BACFDB1CCF}" type="parTrans" cxnId="{62F6D1B6-19DD-47E9-8958-BD47F532FD42}">
      <dgm:prSet/>
      <dgm:spPr/>
      <dgm:t>
        <a:bodyPr/>
        <a:lstStyle/>
        <a:p>
          <a:pPr rtl="1"/>
          <a:endParaRPr lang="ar-EG"/>
        </a:p>
      </dgm:t>
    </dgm:pt>
    <dgm:pt modelId="{1FF71DB3-73D6-4A75-9BAE-C11602DEDF91}" type="sibTrans" cxnId="{62F6D1B6-19DD-47E9-8958-BD47F532FD42}">
      <dgm:prSet/>
      <dgm:spPr/>
      <dgm:t>
        <a:bodyPr/>
        <a:lstStyle/>
        <a:p>
          <a:pPr rtl="1"/>
          <a:endParaRPr lang="ar-EG"/>
        </a:p>
      </dgm:t>
    </dgm:pt>
    <dgm:pt modelId="{EA2B718B-051C-4C80-A8BE-41C4945A6C4E}" type="pres">
      <dgm:prSet presAssocID="{6535887A-D7CE-40AA-8D49-D6C857D8DD41}" presName="Name0" presStyleCnt="0">
        <dgm:presLayoutVars>
          <dgm:dir/>
          <dgm:animLvl val="lvl"/>
          <dgm:resizeHandles val="exact"/>
        </dgm:presLayoutVars>
      </dgm:prSet>
      <dgm:spPr/>
    </dgm:pt>
    <dgm:pt modelId="{3E5C4F35-E420-41EC-ADD3-21A149596F7D}" type="pres">
      <dgm:prSet presAssocID="{53209C9D-11A2-48F9-AF3F-2B136ADE18CC}" presName="linNode" presStyleCnt="0"/>
      <dgm:spPr/>
    </dgm:pt>
    <dgm:pt modelId="{B75AC0A9-9341-472D-9293-44C878838C3F}" type="pres">
      <dgm:prSet presAssocID="{53209C9D-11A2-48F9-AF3F-2B136ADE18CC}" presName="parentText" presStyleLbl="node1" presStyleIdx="0" presStyleCnt="3" custScaleY="60417">
        <dgm:presLayoutVars>
          <dgm:chMax val="1"/>
          <dgm:bulletEnabled val="1"/>
        </dgm:presLayoutVars>
      </dgm:prSet>
      <dgm:spPr/>
    </dgm:pt>
    <dgm:pt modelId="{26A76037-0805-4A46-B5FF-CD5F9DDFF19D}" type="pres">
      <dgm:prSet presAssocID="{53209C9D-11A2-48F9-AF3F-2B136ADE18CC}" presName="descendantText" presStyleLbl="alignAccFollowNode1" presStyleIdx="0" presStyleCnt="3" custLinFactNeighborX="5669">
        <dgm:presLayoutVars>
          <dgm:bulletEnabled val="1"/>
        </dgm:presLayoutVars>
      </dgm:prSet>
      <dgm:spPr/>
    </dgm:pt>
    <dgm:pt modelId="{9A380CC6-2C5A-4A64-B788-D433A8E4E3B7}" type="pres">
      <dgm:prSet presAssocID="{313529CC-564E-4BF1-94B8-460CD389C5E5}" presName="sp" presStyleCnt="0"/>
      <dgm:spPr/>
    </dgm:pt>
    <dgm:pt modelId="{95E1FB7D-8D4D-46B3-8CFE-4CFD27B98DEF}" type="pres">
      <dgm:prSet presAssocID="{C564A16A-0C48-42D0-9896-90E5CA094AF6}" presName="linNode" presStyleCnt="0"/>
      <dgm:spPr/>
    </dgm:pt>
    <dgm:pt modelId="{A1A9D146-C33D-44AF-8908-9C01E261A006}" type="pres">
      <dgm:prSet presAssocID="{C564A16A-0C48-42D0-9896-90E5CA094AF6}" presName="parentText" presStyleLbl="node1" presStyleIdx="1" presStyleCnt="3" custScaleY="60417">
        <dgm:presLayoutVars>
          <dgm:chMax val="1"/>
          <dgm:bulletEnabled val="1"/>
        </dgm:presLayoutVars>
      </dgm:prSet>
      <dgm:spPr/>
    </dgm:pt>
    <dgm:pt modelId="{BB50DB21-8FF5-479B-8754-F07614746337}" type="pres">
      <dgm:prSet presAssocID="{C564A16A-0C48-42D0-9896-90E5CA094AF6}" presName="descendantText" presStyleLbl="alignAccFollowNode1" presStyleIdx="1" presStyleCnt="3">
        <dgm:presLayoutVars>
          <dgm:bulletEnabled val="1"/>
        </dgm:presLayoutVars>
      </dgm:prSet>
      <dgm:spPr/>
    </dgm:pt>
    <dgm:pt modelId="{5F78DE68-4190-45CF-A839-534565CB3588}" type="pres">
      <dgm:prSet presAssocID="{C56ECF6E-4580-4E16-875D-4DEF19BAFC95}" presName="sp" presStyleCnt="0"/>
      <dgm:spPr/>
    </dgm:pt>
    <dgm:pt modelId="{BC04E659-8546-4612-9A73-9EF4EE6AC4DF}" type="pres">
      <dgm:prSet presAssocID="{4731FC45-F94A-4012-83DA-7446994CB741}" presName="linNode" presStyleCnt="0"/>
      <dgm:spPr/>
    </dgm:pt>
    <dgm:pt modelId="{172DF3B3-B78E-45CA-B653-5718E014F921}" type="pres">
      <dgm:prSet presAssocID="{4731FC45-F94A-4012-83DA-7446994CB741}" presName="parentText" presStyleLbl="node1" presStyleIdx="2" presStyleCnt="3" custScaleY="60417">
        <dgm:presLayoutVars>
          <dgm:chMax val="1"/>
          <dgm:bulletEnabled val="1"/>
        </dgm:presLayoutVars>
      </dgm:prSet>
      <dgm:spPr/>
    </dgm:pt>
    <dgm:pt modelId="{DB6AD3CE-1F42-48FC-B425-C07CB29FB273}" type="pres">
      <dgm:prSet presAssocID="{4731FC45-F94A-4012-83DA-7446994CB741}" presName="descendantText" presStyleLbl="alignAccFollowNode1" presStyleIdx="2" presStyleCnt="3" custLinFactNeighborX="5669">
        <dgm:presLayoutVars>
          <dgm:bulletEnabled val="1"/>
        </dgm:presLayoutVars>
      </dgm:prSet>
      <dgm:spPr/>
    </dgm:pt>
  </dgm:ptLst>
  <dgm:cxnLst>
    <dgm:cxn modelId="{A90B6516-2BC7-473D-86E7-83315CD74967}" type="presOf" srcId="{3FE5EDC9-DDF1-4FE2-A9E9-623B90641096}" destId="{BB50DB21-8FF5-479B-8754-F07614746337}" srcOrd="0" destOrd="0" presId="urn:microsoft.com/office/officeart/2005/8/layout/vList5"/>
    <dgm:cxn modelId="{F9247718-CB13-4E80-8785-69B546FBAD4D}" srcId="{C564A16A-0C48-42D0-9896-90E5CA094AF6}" destId="{3FE5EDC9-DDF1-4FE2-A9E9-623B90641096}" srcOrd="0" destOrd="0" parTransId="{8AB12B98-6C7C-42D1-9B71-6BAC5297B994}" sibTransId="{40D808E8-8180-40C8-87EB-32912E0C45F1}"/>
    <dgm:cxn modelId="{CFDAC53D-057E-4FC1-B187-2AFCFB84AEE4}" srcId="{6535887A-D7CE-40AA-8D49-D6C857D8DD41}" destId="{53209C9D-11A2-48F9-AF3F-2B136ADE18CC}" srcOrd="0" destOrd="0" parTransId="{49F36E34-5720-46FC-A627-F0A355D9CA20}" sibTransId="{313529CC-564E-4BF1-94B8-460CD389C5E5}"/>
    <dgm:cxn modelId="{DF2E5A60-0ABE-4359-BEC1-BBA8EDECFCDC}" srcId="{6535887A-D7CE-40AA-8D49-D6C857D8DD41}" destId="{4731FC45-F94A-4012-83DA-7446994CB741}" srcOrd="2" destOrd="0" parTransId="{40EB2D34-CD0C-4351-BB9C-FC7F58A28A76}" sibTransId="{E985935B-4407-4FE4-96AB-A841F26445F1}"/>
    <dgm:cxn modelId="{3449264A-3794-40C3-8D22-0D6B4F4F47B7}" type="presOf" srcId="{53209C9D-11A2-48F9-AF3F-2B136ADE18CC}" destId="{B75AC0A9-9341-472D-9293-44C878838C3F}" srcOrd="0" destOrd="0" presId="urn:microsoft.com/office/officeart/2005/8/layout/vList5"/>
    <dgm:cxn modelId="{568F486B-EB7F-47EE-9A83-1D9ECDA1A148}" srcId="{53209C9D-11A2-48F9-AF3F-2B136ADE18CC}" destId="{7E7FF4EC-4455-4968-A018-1A8D7D060E57}" srcOrd="0" destOrd="0" parTransId="{638DFC30-CFEE-4CA1-BFF4-C33E5DBB45D4}" sibTransId="{9E32B991-23F1-4510-873C-EAA12012770B}"/>
    <dgm:cxn modelId="{6359456D-0D2E-4736-8E36-797467EF0F86}" type="presOf" srcId="{4731FC45-F94A-4012-83DA-7446994CB741}" destId="{172DF3B3-B78E-45CA-B653-5718E014F921}" srcOrd="0" destOrd="0" presId="urn:microsoft.com/office/officeart/2005/8/layout/vList5"/>
    <dgm:cxn modelId="{6C019852-390E-4CF7-AADE-5307D9C9FC06}" type="presOf" srcId="{6535887A-D7CE-40AA-8D49-D6C857D8DD41}" destId="{EA2B718B-051C-4C80-A8BE-41C4945A6C4E}" srcOrd="0" destOrd="0" presId="urn:microsoft.com/office/officeart/2005/8/layout/vList5"/>
    <dgm:cxn modelId="{30964876-ABF3-46EF-8F33-D1EA0CD0A65B}" type="presOf" srcId="{C564A16A-0C48-42D0-9896-90E5CA094AF6}" destId="{A1A9D146-C33D-44AF-8908-9C01E261A006}" srcOrd="0" destOrd="0" presId="urn:microsoft.com/office/officeart/2005/8/layout/vList5"/>
    <dgm:cxn modelId="{69A1C57A-B360-4A9E-9E56-DAF832564AEE}" srcId="{6535887A-D7CE-40AA-8D49-D6C857D8DD41}" destId="{C564A16A-0C48-42D0-9896-90E5CA094AF6}" srcOrd="1" destOrd="0" parTransId="{1DA2C9E4-A4A2-4D18-A213-7B9B91C4F767}" sibTransId="{C56ECF6E-4580-4E16-875D-4DEF19BAFC95}"/>
    <dgm:cxn modelId="{52AE0086-BCEA-48C8-B91B-4DBC6F5FBC1B}" type="presOf" srcId="{53132CDC-DD27-439B-A384-6B5047F0C16F}" destId="{DB6AD3CE-1F42-48FC-B425-C07CB29FB273}" srcOrd="0" destOrd="0" presId="urn:microsoft.com/office/officeart/2005/8/layout/vList5"/>
    <dgm:cxn modelId="{62F6D1B6-19DD-47E9-8958-BD47F532FD42}" srcId="{4731FC45-F94A-4012-83DA-7446994CB741}" destId="{53132CDC-DD27-439B-A384-6B5047F0C16F}" srcOrd="0" destOrd="0" parTransId="{0F70B4D4-FEC3-4656-B5BD-12BACFDB1CCF}" sibTransId="{1FF71DB3-73D6-4A75-9BAE-C11602DEDF91}"/>
    <dgm:cxn modelId="{7B281FF4-184F-434F-8C4F-82FBDBE04105}" type="presOf" srcId="{7E7FF4EC-4455-4968-A018-1A8D7D060E57}" destId="{26A76037-0805-4A46-B5FF-CD5F9DDFF19D}" srcOrd="0" destOrd="0" presId="urn:microsoft.com/office/officeart/2005/8/layout/vList5"/>
    <dgm:cxn modelId="{64D157AE-DE4E-42B5-84EB-D53A1E67871E}" type="presParOf" srcId="{EA2B718B-051C-4C80-A8BE-41C4945A6C4E}" destId="{3E5C4F35-E420-41EC-ADD3-21A149596F7D}" srcOrd="0" destOrd="0" presId="urn:microsoft.com/office/officeart/2005/8/layout/vList5"/>
    <dgm:cxn modelId="{452D12DA-DD72-49EB-9AFF-24D233249E83}" type="presParOf" srcId="{3E5C4F35-E420-41EC-ADD3-21A149596F7D}" destId="{B75AC0A9-9341-472D-9293-44C878838C3F}" srcOrd="0" destOrd="0" presId="urn:microsoft.com/office/officeart/2005/8/layout/vList5"/>
    <dgm:cxn modelId="{6C7FBD49-1DBF-4564-8F28-4F4624A68EE8}" type="presParOf" srcId="{3E5C4F35-E420-41EC-ADD3-21A149596F7D}" destId="{26A76037-0805-4A46-B5FF-CD5F9DDFF19D}" srcOrd="1" destOrd="0" presId="urn:microsoft.com/office/officeart/2005/8/layout/vList5"/>
    <dgm:cxn modelId="{652DFFA5-453F-46B9-9AB9-1E3F5ABC9F22}" type="presParOf" srcId="{EA2B718B-051C-4C80-A8BE-41C4945A6C4E}" destId="{9A380CC6-2C5A-4A64-B788-D433A8E4E3B7}" srcOrd="1" destOrd="0" presId="urn:microsoft.com/office/officeart/2005/8/layout/vList5"/>
    <dgm:cxn modelId="{FB635BBA-2C22-42CB-AE77-793B36519563}" type="presParOf" srcId="{EA2B718B-051C-4C80-A8BE-41C4945A6C4E}" destId="{95E1FB7D-8D4D-46B3-8CFE-4CFD27B98DEF}" srcOrd="2" destOrd="0" presId="urn:microsoft.com/office/officeart/2005/8/layout/vList5"/>
    <dgm:cxn modelId="{29915F7D-EC39-4D2B-9C10-BA5C25FF5C33}" type="presParOf" srcId="{95E1FB7D-8D4D-46B3-8CFE-4CFD27B98DEF}" destId="{A1A9D146-C33D-44AF-8908-9C01E261A006}" srcOrd="0" destOrd="0" presId="urn:microsoft.com/office/officeart/2005/8/layout/vList5"/>
    <dgm:cxn modelId="{0760B8AA-D4CD-46FC-8D55-BF2385EEA091}" type="presParOf" srcId="{95E1FB7D-8D4D-46B3-8CFE-4CFD27B98DEF}" destId="{BB50DB21-8FF5-479B-8754-F07614746337}" srcOrd="1" destOrd="0" presId="urn:microsoft.com/office/officeart/2005/8/layout/vList5"/>
    <dgm:cxn modelId="{4F9CB91E-382D-487D-8972-366B77A72756}" type="presParOf" srcId="{EA2B718B-051C-4C80-A8BE-41C4945A6C4E}" destId="{5F78DE68-4190-45CF-A839-534565CB3588}" srcOrd="3" destOrd="0" presId="urn:microsoft.com/office/officeart/2005/8/layout/vList5"/>
    <dgm:cxn modelId="{393C04E7-50A5-475A-A638-BEE511C678F2}" type="presParOf" srcId="{EA2B718B-051C-4C80-A8BE-41C4945A6C4E}" destId="{BC04E659-8546-4612-9A73-9EF4EE6AC4DF}" srcOrd="4" destOrd="0" presId="urn:microsoft.com/office/officeart/2005/8/layout/vList5"/>
    <dgm:cxn modelId="{A5B4FBF3-4152-43F0-A6EA-C74684BB2CAF}" type="presParOf" srcId="{BC04E659-8546-4612-9A73-9EF4EE6AC4DF}" destId="{172DF3B3-B78E-45CA-B653-5718E014F921}" srcOrd="0" destOrd="0" presId="urn:microsoft.com/office/officeart/2005/8/layout/vList5"/>
    <dgm:cxn modelId="{4D32F298-2CA1-43C6-B7AF-E922FFA038B1}" type="presParOf" srcId="{BC04E659-8546-4612-9A73-9EF4EE6AC4DF}" destId="{DB6AD3CE-1F42-48FC-B425-C07CB29FB27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EE2A8E-16CD-4EFD-90C7-E03E568471FD}"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EG"/>
        </a:p>
      </dgm:t>
    </dgm:pt>
    <dgm:pt modelId="{A115ED40-2CBC-42AA-937A-23C73699BDFC}">
      <dgm:prSet phldrT="[Text]" custT="1"/>
      <dgm:spPr>
        <a:solidFill>
          <a:schemeClr val="tx2">
            <a:lumMod val="20000"/>
            <a:lumOff val="80000"/>
          </a:schemeClr>
        </a:solidFill>
        <a:ln>
          <a:solidFill>
            <a:schemeClr val="tx2"/>
          </a:solidFill>
        </a:ln>
      </dgm:spPr>
      <dgm:t>
        <a:bodyPr/>
        <a:lstStyle/>
        <a:p>
          <a:pPr rtl="1"/>
          <a:r>
            <a:rPr lang="ar-EG" sz="4000" dirty="0">
              <a:solidFill>
                <a:schemeClr val="tx1"/>
              </a:solidFill>
              <a:cs typeface="Sultan bold" pitchFamily="2" charset="-78"/>
            </a:rPr>
            <a:t>1</a:t>
          </a:r>
        </a:p>
      </dgm:t>
    </dgm:pt>
    <dgm:pt modelId="{4B5B655C-59E3-4C7D-BDD4-2D914EE2D507}" type="parTrans" cxnId="{16CBFC95-2273-42F0-97CC-0A8A62AFBB65}">
      <dgm:prSet/>
      <dgm:spPr/>
      <dgm:t>
        <a:bodyPr/>
        <a:lstStyle/>
        <a:p>
          <a:pPr rtl="1"/>
          <a:endParaRPr lang="ar-EG"/>
        </a:p>
      </dgm:t>
    </dgm:pt>
    <dgm:pt modelId="{00A062D6-DB3C-4D00-8338-E2DC37C26694}" type="sibTrans" cxnId="{16CBFC95-2273-42F0-97CC-0A8A62AFBB65}">
      <dgm:prSet/>
      <dgm:spPr/>
      <dgm:t>
        <a:bodyPr/>
        <a:lstStyle/>
        <a:p>
          <a:pPr rtl="1"/>
          <a:endParaRPr lang="ar-EG"/>
        </a:p>
      </dgm:t>
    </dgm:pt>
    <dgm:pt modelId="{F6B9ACEB-032B-4585-9642-4222CBA0C0B2}">
      <dgm:prSet phldrT="[Text]" custT="1"/>
      <dgm:spPr>
        <a:ln>
          <a:solidFill>
            <a:schemeClr val="tx1">
              <a:alpha val="90000"/>
            </a:schemeClr>
          </a:solidFill>
        </a:ln>
      </dgm:spPr>
      <dgm:t>
        <a:bodyPr/>
        <a:lstStyle/>
        <a:p>
          <a:pPr algn="r" rtl="1"/>
          <a:r>
            <a:rPr lang="ar-EG" sz="2000" dirty="0">
              <a:cs typeface="Sultan bold" pitchFamily="2" charset="-78"/>
            </a:rPr>
            <a:t>الإختيار من المتعدد</a:t>
          </a:r>
        </a:p>
      </dgm:t>
    </dgm:pt>
    <dgm:pt modelId="{EB55F00C-7177-4112-B936-2C62430CC92E}" type="parTrans" cxnId="{873E1286-C656-4675-A405-77C4316DF937}">
      <dgm:prSet/>
      <dgm:spPr/>
      <dgm:t>
        <a:bodyPr/>
        <a:lstStyle/>
        <a:p>
          <a:pPr rtl="1"/>
          <a:endParaRPr lang="ar-EG"/>
        </a:p>
      </dgm:t>
    </dgm:pt>
    <dgm:pt modelId="{0A187B40-9717-45A5-8505-0641D1A6C72E}" type="sibTrans" cxnId="{873E1286-C656-4675-A405-77C4316DF937}">
      <dgm:prSet/>
      <dgm:spPr/>
      <dgm:t>
        <a:bodyPr/>
        <a:lstStyle/>
        <a:p>
          <a:pPr rtl="1"/>
          <a:endParaRPr lang="ar-EG"/>
        </a:p>
      </dgm:t>
    </dgm:pt>
    <dgm:pt modelId="{18CCF6CD-ACAB-46F6-A115-D4977404AF31}">
      <dgm:prSet phldrT="[Text]" custT="1"/>
      <dgm:spPr>
        <a:solidFill>
          <a:schemeClr val="tx2">
            <a:lumMod val="20000"/>
            <a:lumOff val="80000"/>
          </a:schemeClr>
        </a:solidFill>
        <a:ln>
          <a:solidFill>
            <a:schemeClr val="tx2"/>
          </a:solidFill>
        </a:ln>
      </dgm:spPr>
      <dgm:t>
        <a:bodyPr/>
        <a:lstStyle/>
        <a:p>
          <a:pPr rtl="1"/>
          <a:r>
            <a:rPr lang="ar-EG" sz="4000" dirty="0">
              <a:solidFill>
                <a:schemeClr val="tx1"/>
              </a:solidFill>
              <a:cs typeface="Sultan bold" pitchFamily="2" charset="-78"/>
            </a:rPr>
            <a:t>2</a:t>
          </a:r>
        </a:p>
      </dgm:t>
    </dgm:pt>
    <dgm:pt modelId="{088FD687-AB5A-4ECF-95CA-F4CFFAC96AD3}" type="parTrans" cxnId="{A56CF8BE-36DB-4079-8D1C-96A68857688B}">
      <dgm:prSet/>
      <dgm:spPr/>
      <dgm:t>
        <a:bodyPr/>
        <a:lstStyle/>
        <a:p>
          <a:pPr rtl="1"/>
          <a:endParaRPr lang="ar-EG"/>
        </a:p>
      </dgm:t>
    </dgm:pt>
    <dgm:pt modelId="{91D021F1-EAFB-461F-B26E-E8CB09BCEBF5}" type="sibTrans" cxnId="{A56CF8BE-36DB-4079-8D1C-96A68857688B}">
      <dgm:prSet/>
      <dgm:spPr/>
      <dgm:t>
        <a:bodyPr/>
        <a:lstStyle/>
        <a:p>
          <a:pPr rtl="1"/>
          <a:endParaRPr lang="ar-EG"/>
        </a:p>
      </dgm:t>
    </dgm:pt>
    <dgm:pt modelId="{DC464E9C-3D5B-4AB7-A41D-0EBC8FED85F5}">
      <dgm:prSet phldrT="[Text]" custT="1"/>
      <dgm:spPr>
        <a:ln>
          <a:solidFill>
            <a:schemeClr val="tx1">
              <a:alpha val="90000"/>
            </a:schemeClr>
          </a:solidFill>
        </a:ln>
      </dgm:spPr>
      <dgm:t>
        <a:bodyPr/>
        <a:lstStyle/>
        <a:p>
          <a:pPr algn="r" rtl="1"/>
          <a:r>
            <a:rPr lang="ar-EG" sz="2000" dirty="0">
              <a:cs typeface="Sultan bold" pitchFamily="2" charset="-78"/>
            </a:rPr>
            <a:t>الإجابات</a:t>
          </a:r>
          <a:r>
            <a:rPr lang="ar-EG" sz="2800" dirty="0">
              <a:cs typeface="Sultan bold" pitchFamily="2" charset="-78"/>
            </a:rPr>
            <a:t> </a:t>
          </a:r>
          <a:r>
            <a:rPr lang="ar-EG" sz="2000" dirty="0">
              <a:cs typeface="Sultan bold" pitchFamily="2" charset="-78"/>
            </a:rPr>
            <a:t>المتعددة</a:t>
          </a:r>
        </a:p>
      </dgm:t>
    </dgm:pt>
    <dgm:pt modelId="{EFC45A44-5021-4A04-90F0-FF5CB4931E6A}" type="parTrans" cxnId="{595D74B3-56EF-4C20-ABA6-452A5EE184E8}">
      <dgm:prSet/>
      <dgm:spPr/>
      <dgm:t>
        <a:bodyPr/>
        <a:lstStyle/>
        <a:p>
          <a:pPr rtl="1"/>
          <a:endParaRPr lang="ar-EG"/>
        </a:p>
      </dgm:t>
    </dgm:pt>
    <dgm:pt modelId="{7ABB4FA3-BA15-48ED-AE93-24E01D83899B}" type="sibTrans" cxnId="{595D74B3-56EF-4C20-ABA6-452A5EE184E8}">
      <dgm:prSet/>
      <dgm:spPr/>
      <dgm:t>
        <a:bodyPr/>
        <a:lstStyle/>
        <a:p>
          <a:pPr rtl="1"/>
          <a:endParaRPr lang="ar-EG"/>
        </a:p>
      </dgm:t>
    </dgm:pt>
    <dgm:pt modelId="{3F5401F0-9007-4224-9CC4-B1CF28176198}">
      <dgm:prSet phldrT="[Text]" custT="1"/>
      <dgm:spPr>
        <a:solidFill>
          <a:schemeClr val="tx2">
            <a:lumMod val="20000"/>
            <a:lumOff val="80000"/>
          </a:schemeClr>
        </a:solidFill>
        <a:ln>
          <a:solidFill>
            <a:schemeClr val="tx2"/>
          </a:solidFill>
        </a:ln>
      </dgm:spPr>
      <dgm:t>
        <a:bodyPr/>
        <a:lstStyle/>
        <a:p>
          <a:pPr rtl="1"/>
          <a:r>
            <a:rPr lang="ar-EG" sz="4000" dirty="0">
              <a:solidFill>
                <a:schemeClr val="tx1"/>
              </a:solidFill>
              <a:cs typeface="Sultan bold" pitchFamily="2" charset="-78"/>
            </a:rPr>
            <a:t>3</a:t>
          </a:r>
        </a:p>
      </dgm:t>
    </dgm:pt>
    <dgm:pt modelId="{AEFEE2CB-8B09-40BE-B4F8-49E38D2E8012}" type="parTrans" cxnId="{4B04450C-03FF-4A7B-B331-76D6D064AF25}">
      <dgm:prSet/>
      <dgm:spPr/>
      <dgm:t>
        <a:bodyPr/>
        <a:lstStyle/>
        <a:p>
          <a:pPr rtl="1"/>
          <a:endParaRPr lang="ar-EG"/>
        </a:p>
      </dgm:t>
    </dgm:pt>
    <dgm:pt modelId="{37275EB9-4941-4A55-84C2-BB0947DB617C}" type="sibTrans" cxnId="{4B04450C-03FF-4A7B-B331-76D6D064AF25}">
      <dgm:prSet/>
      <dgm:spPr/>
      <dgm:t>
        <a:bodyPr/>
        <a:lstStyle/>
        <a:p>
          <a:pPr rtl="1"/>
          <a:endParaRPr lang="ar-EG"/>
        </a:p>
      </dgm:t>
    </dgm:pt>
    <dgm:pt modelId="{E07BE0E4-170D-46BE-B227-56D9B2FD1B45}">
      <dgm:prSet phldrT="[Text]" custT="1"/>
      <dgm:spPr>
        <a:ln>
          <a:solidFill>
            <a:schemeClr val="tx1">
              <a:alpha val="90000"/>
            </a:schemeClr>
          </a:solidFill>
        </a:ln>
      </dgm:spPr>
      <dgm:t>
        <a:bodyPr/>
        <a:lstStyle/>
        <a:p>
          <a:pPr algn="r" rtl="1"/>
          <a:r>
            <a:rPr lang="ar-EG" sz="2000" dirty="0">
              <a:cs typeface="Sultan bold" pitchFamily="2" charset="-78"/>
            </a:rPr>
            <a:t>المطابقة</a:t>
          </a:r>
          <a:r>
            <a:rPr lang="ar-EG" sz="3300" dirty="0"/>
            <a:t> </a:t>
          </a:r>
          <a:r>
            <a:rPr lang="ar-EG" sz="2000" dirty="0">
              <a:cs typeface="Sultan bold" pitchFamily="2" charset="-78"/>
            </a:rPr>
            <a:t>أو</a:t>
          </a:r>
          <a:r>
            <a:rPr lang="ar-EG" sz="3300" dirty="0"/>
            <a:t> </a:t>
          </a:r>
          <a:r>
            <a:rPr lang="ar-EG" sz="2000" dirty="0">
              <a:cs typeface="Sultan bold" pitchFamily="2" charset="-78"/>
            </a:rPr>
            <a:t>المزاوجة</a:t>
          </a:r>
        </a:p>
      </dgm:t>
    </dgm:pt>
    <dgm:pt modelId="{3A8280E7-E812-4BC9-8312-3E01BB5BF7CD}" type="parTrans" cxnId="{BAA2E135-5293-4D44-A9FF-D4A4F4C99EA1}">
      <dgm:prSet/>
      <dgm:spPr/>
      <dgm:t>
        <a:bodyPr/>
        <a:lstStyle/>
        <a:p>
          <a:pPr rtl="1"/>
          <a:endParaRPr lang="ar-EG"/>
        </a:p>
      </dgm:t>
    </dgm:pt>
    <dgm:pt modelId="{C92A0B6B-7BBF-4836-B674-9A78B37FB70D}" type="sibTrans" cxnId="{BAA2E135-5293-4D44-A9FF-D4A4F4C99EA1}">
      <dgm:prSet/>
      <dgm:spPr/>
      <dgm:t>
        <a:bodyPr/>
        <a:lstStyle/>
        <a:p>
          <a:pPr rtl="1"/>
          <a:endParaRPr lang="ar-EG"/>
        </a:p>
      </dgm:t>
    </dgm:pt>
    <dgm:pt modelId="{BC69E055-8AE0-4E3A-B69B-2DFB044B946D}" type="pres">
      <dgm:prSet presAssocID="{26EE2A8E-16CD-4EFD-90C7-E03E568471FD}" presName="Name0" presStyleCnt="0">
        <dgm:presLayoutVars>
          <dgm:dir/>
          <dgm:animLvl val="lvl"/>
          <dgm:resizeHandles val="exact"/>
        </dgm:presLayoutVars>
      </dgm:prSet>
      <dgm:spPr/>
    </dgm:pt>
    <dgm:pt modelId="{192776D2-1A98-44F8-8CF1-60EE1D108164}" type="pres">
      <dgm:prSet presAssocID="{A115ED40-2CBC-42AA-937A-23C73699BDFC}" presName="linNode" presStyleCnt="0"/>
      <dgm:spPr/>
    </dgm:pt>
    <dgm:pt modelId="{F6B01DC6-A53A-4726-BF14-02DAF8C3D0FA}" type="pres">
      <dgm:prSet presAssocID="{A115ED40-2CBC-42AA-937A-23C73699BDFC}" presName="parentText" presStyleLbl="node1" presStyleIdx="0" presStyleCnt="3" custScaleY="59992" custLinFactX="2203" custLinFactNeighborX="100000">
        <dgm:presLayoutVars>
          <dgm:chMax val="1"/>
          <dgm:bulletEnabled val="1"/>
        </dgm:presLayoutVars>
      </dgm:prSet>
      <dgm:spPr/>
    </dgm:pt>
    <dgm:pt modelId="{A3DCE683-40A7-4E12-9B61-C3F6D737FBD4}" type="pres">
      <dgm:prSet presAssocID="{A115ED40-2CBC-42AA-937A-23C73699BDFC}" presName="descendantText" presStyleLbl="alignAccFollowNode1" presStyleIdx="0" presStyleCnt="3" custLinFactX="-1239" custLinFactNeighborX="-100000">
        <dgm:presLayoutVars>
          <dgm:bulletEnabled val="1"/>
        </dgm:presLayoutVars>
      </dgm:prSet>
      <dgm:spPr/>
    </dgm:pt>
    <dgm:pt modelId="{C7C53424-19B5-4C17-AAA9-5B24010E7EF5}" type="pres">
      <dgm:prSet presAssocID="{00A062D6-DB3C-4D00-8338-E2DC37C26694}" presName="sp" presStyleCnt="0"/>
      <dgm:spPr/>
    </dgm:pt>
    <dgm:pt modelId="{589303E4-B35F-47AF-B9BE-A7DBCEF2172E}" type="pres">
      <dgm:prSet presAssocID="{18CCF6CD-ACAB-46F6-A115-D4977404AF31}" presName="linNode" presStyleCnt="0"/>
      <dgm:spPr/>
    </dgm:pt>
    <dgm:pt modelId="{953CDE36-BB20-4019-901A-AF5E970FD65F}" type="pres">
      <dgm:prSet presAssocID="{18CCF6CD-ACAB-46F6-A115-D4977404AF31}" presName="parentText" presStyleLbl="node1" presStyleIdx="1" presStyleCnt="3" custScaleY="59992" custLinFactX="2203" custLinFactNeighborX="100000">
        <dgm:presLayoutVars>
          <dgm:chMax val="1"/>
          <dgm:bulletEnabled val="1"/>
        </dgm:presLayoutVars>
      </dgm:prSet>
      <dgm:spPr/>
    </dgm:pt>
    <dgm:pt modelId="{258FD3A3-9ED1-4647-BA8E-CC1B576FFCD0}" type="pres">
      <dgm:prSet presAssocID="{18CCF6CD-ACAB-46F6-A115-D4977404AF31}" presName="descendantText" presStyleLbl="alignAccFollowNode1" presStyleIdx="1" presStyleCnt="3" custLinFactX="-1239" custLinFactNeighborX="-100000">
        <dgm:presLayoutVars>
          <dgm:bulletEnabled val="1"/>
        </dgm:presLayoutVars>
      </dgm:prSet>
      <dgm:spPr/>
    </dgm:pt>
    <dgm:pt modelId="{B99744A9-0DF1-4063-B635-261FFCC14A96}" type="pres">
      <dgm:prSet presAssocID="{91D021F1-EAFB-461F-B26E-E8CB09BCEBF5}" presName="sp" presStyleCnt="0"/>
      <dgm:spPr/>
    </dgm:pt>
    <dgm:pt modelId="{72899022-623D-42B7-8EBF-5EBD3311FBC6}" type="pres">
      <dgm:prSet presAssocID="{3F5401F0-9007-4224-9CC4-B1CF28176198}" presName="linNode" presStyleCnt="0"/>
      <dgm:spPr/>
    </dgm:pt>
    <dgm:pt modelId="{8A6CDD55-0173-4FC8-B236-8C0884A05F21}" type="pres">
      <dgm:prSet presAssocID="{3F5401F0-9007-4224-9CC4-B1CF28176198}" presName="parentText" presStyleLbl="node1" presStyleIdx="2" presStyleCnt="3" custScaleY="59992" custLinFactX="2203" custLinFactNeighborX="100000">
        <dgm:presLayoutVars>
          <dgm:chMax val="1"/>
          <dgm:bulletEnabled val="1"/>
        </dgm:presLayoutVars>
      </dgm:prSet>
      <dgm:spPr/>
    </dgm:pt>
    <dgm:pt modelId="{2BE8E539-9780-4341-8534-40D6A322426A}" type="pres">
      <dgm:prSet presAssocID="{3F5401F0-9007-4224-9CC4-B1CF28176198}" presName="descendantText" presStyleLbl="alignAccFollowNode1" presStyleIdx="2" presStyleCnt="3" custLinFactX="-2986" custLinFactNeighborX="-100000">
        <dgm:presLayoutVars>
          <dgm:bulletEnabled val="1"/>
        </dgm:presLayoutVars>
      </dgm:prSet>
      <dgm:spPr/>
    </dgm:pt>
  </dgm:ptLst>
  <dgm:cxnLst>
    <dgm:cxn modelId="{C789BA00-ACC8-4001-9506-D0363276587F}" type="presOf" srcId="{E07BE0E4-170D-46BE-B227-56D9B2FD1B45}" destId="{2BE8E539-9780-4341-8534-40D6A322426A}" srcOrd="0" destOrd="0" presId="urn:microsoft.com/office/officeart/2005/8/layout/vList5"/>
    <dgm:cxn modelId="{4B04450C-03FF-4A7B-B331-76D6D064AF25}" srcId="{26EE2A8E-16CD-4EFD-90C7-E03E568471FD}" destId="{3F5401F0-9007-4224-9CC4-B1CF28176198}" srcOrd="2" destOrd="0" parTransId="{AEFEE2CB-8B09-40BE-B4F8-49E38D2E8012}" sibTransId="{37275EB9-4941-4A55-84C2-BB0947DB617C}"/>
    <dgm:cxn modelId="{BAA2E135-5293-4D44-A9FF-D4A4F4C99EA1}" srcId="{3F5401F0-9007-4224-9CC4-B1CF28176198}" destId="{E07BE0E4-170D-46BE-B227-56D9B2FD1B45}" srcOrd="0" destOrd="0" parTransId="{3A8280E7-E812-4BC9-8312-3E01BB5BF7CD}" sibTransId="{C92A0B6B-7BBF-4836-B674-9A78B37FB70D}"/>
    <dgm:cxn modelId="{AC28AC65-F51A-474B-BB20-EB0C2F379509}" type="presOf" srcId="{DC464E9C-3D5B-4AB7-A41D-0EBC8FED85F5}" destId="{258FD3A3-9ED1-4647-BA8E-CC1B576FFCD0}" srcOrd="0" destOrd="0" presId="urn:microsoft.com/office/officeart/2005/8/layout/vList5"/>
    <dgm:cxn modelId="{8CC91F47-96A7-4460-8484-9FE95AFBC765}" type="presOf" srcId="{26EE2A8E-16CD-4EFD-90C7-E03E568471FD}" destId="{BC69E055-8AE0-4E3A-B69B-2DFB044B946D}" srcOrd="0" destOrd="0" presId="urn:microsoft.com/office/officeart/2005/8/layout/vList5"/>
    <dgm:cxn modelId="{873E1286-C656-4675-A405-77C4316DF937}" srcId="{A115ED40-2CBC-42AA-937A-23C73699BDFC}" destId="{F6B9ACEB-032B-4585-9642-4222CBA0C0B2}" srcOrd="0" destOrd="0" parTransId="{EB55F00C-7177-4112-B936-2C62430CC92E}" sibTransId="{0A187B40-9717-45A5-8505-0641D1A6C72E}"/>
    <dgm:cxn modelId="{16CBFC95-2273-42F0-97CC-0A8A62AFBB65}" srcId="{26EE2A8E-16CD-4EFD-90C7-E03E568471FD}" destId="{A115ED40-2CBC-42AA-937A-23C73699BDFC}" srcOrd="0" destOrd="0" parTransId="{4B5B655C-59E3-4C7D-BDD4-2D914EE2D507}" sibTransId="{00A062D6-DB3C-4D00-8338-E2DC37C26694}"/>
    <dgm:cxn modelId="{E0FA889A-EA6C-4513-AC08-24338E02C3BB}" type="presOf" srcId="{A115ED40-2CBC-42AA-937A-23C73699BDFC}" destId="{F6B01DC6-A53A-4726-BF14-02DAF8C3D0FA}" srcOrd="0" destOrd="0" presId="urn:microsoft.com/office/officeart/2005/8/layout/vList5"/>
    <dgm:cxn modelId="{73C665AB-5367-4B15-AC72-33EDFB6F7BE5}" type="presOf" srcId="{18CCF6CD-ACAB-46F6-A115-D4977404AF31}" destId="{953CDE36-BB20-4019-901A-AF5E970FD65F}" srcOrd="0" destOrd="0" presId="urn:microsoft.com/office/officeart/2005/8/layout/vList5"/>
    <dgm:cxn modelId="{595D74B3-56EF-4C20-ABA6-452A5EE184E8}" srcId="{18CCF6CD-ACAB-46F6-A115-D4977404AF31}" destId="{DC464E9C-3D5B-4AB7-A41D-0EBC8FED85F5}" srcOrd="0" destOrd="0" parTransId="{EFC45A44-5021-4A04-90F0-FF5CB4931E6A}" sibTransId="{7ABB4FA3-BA15-48ED-AE93-24E01D83899B}"/>
    <dgm:cxn modelId="{A56CF8BE-36DB-4079-8D1C-96A68857688B}" srcId="{26EE2A8E-16CD-4EFD-90C7-E03E568471FD}" destId="{18CCF6CD-ACAB-46F6-A115-D4977404AF31}" srcOrd="1" destOrd="0" parTransId="{088FD687-AB5A-4ECF-95CA-F4CFFAC96AD3}" sibTransId="{91D021F1-EAFB-461F-B26E-E8CB09BCEBF5}"/>
    <dgm:cxn modelId="{F8D397CC-96DE-4732-9B01-9AB2D5EE03B5}" type="presOf" srcId="{F6B9ACEB-032B-4585-9642-4222CBA0C0B2}" destId="{A3DCE683-40A7-4E12-9B61-C3F6D737FBD4}" srcOrd="0" destOrd="0" presId="urn:microsoft.com/office/officeart/2005/8/layout/vList5"/>
    <dgm:cxn modelId="{C84E3CEE-4030-48E7-9905-8921539B72FF}" type="presOf" srcId="{3F5401F0-9007-4224-9CC4-B1CF28176198}" destId="{8A6CDD55-0173-4FC8-B236-8C0884A05F21}" srcOrd="0" destOrd="0" presId="urn:microsoft.com/office/officeart/2005/8/layout/vList5"/>
    <dgm:cxn modelId="{48E47762-746A-4D6D-BDA9-C8B9C4E30F91}" type="presParOf" srcId="{BC69E055-8AE0-4E3A-B69B-2DFB044B946D}" destId="{192776D2-1A98-44F8-8CF1-60EE1D108164}" srcOrd="0" destOrd="0" presId="urn:microsoft.com/office/officeart/2005/8/layout/vList5"/>
    <dgm:cxn modelId="{D549D4E4-03EE-4B35-A2BB-71547BA81E96}" type="presParOf" srcId="{192776D2-1A98-44F8-8CF1-60EE1D108164}" destId="{F6B01DC6-A53A-4726-BF14-02DAF8C3D0FA}" srcOrd="0" destOrd="0" presId="urn:microsoft.com/office/officeart/2005/8/layout/vList5"/>
    <dgm:cxn modelId="{21D1F365-7790-48BE-A030-6A99B1D6C994}" type="presParOf" srcId="{192776D2-1A98-44F8-8CF1-60EE1D108164}" destId="{A3DCE683-40A7-4E12-9B61-C3F6D737FBD4}" srcOrd="1" destOrd="0" presId="urn:microsoft.com/office/officeart/2005/8/layout/vList5"/>
    <dgm:cxn modelId="{31EC0928-9E84-45CE-B11B-7DADE408FDBB}" type="presParOf" srcId="{BC69E055-8AE0-4E3A-B69B-2DFB044B946D}" destId="{C7C53424-19B5-4C17-AAA9-5B24010E7EF5}" srcOrd="1" destOrd="0" presId="urn:microsoft.com/office/officeart/2005/8/layout/vList5"/>
    <dgm:cxn modelId="{B391B001-23F5-45D5-AE57-67D7D7B3FEEB}" type="presParOf" srcId="{BC69E055-8AE0-4E3A-B69B-2DFB044B946D}" destId="{589303E4-B35F-47AF-B9BE-A7DBCEF2172E}" srcOrd="2" destOrd="0" presId="urn:microsoft.com/office/officeart/2005/8/layout/vList5"/>
    <dgm:cxn modelId="{F36676C8-E1A5-4787-BB1A-8A567C58BB85}" type="presParOf" srcId="{589303E4-B35F-47AF-B9BE-A7DBCEF2172E}" destId="{953CDE36-BB20-4019-901A-AF5E970FD65F}" srcOrd="0" destOrd="0" presId="urn:microsoft.com/office/officeart/2005/8/layout/vList5"/>
    <dgm:cxn modelId="{5B3D0011-B958-46B3-8F7D-EABF5D59C49E}" type="presParOf" srcId="{589303E4-B35F-47AF-B9BE-A7DBCEF2172E}" destId="{258FD3A3-9ED1-4647-BA8E-CC1B576FFCD0}" srcOrd="1" destOrd="0" presId="urn:microsoft.com/office/officeart/2005/8/layout/vList5"/>
    <dgm:cxn modelId="{AE1F699B-4B7D-4114-8E2D-E85B560378E1}" type="presParOf" srcId="{BC69E055-8AE0-4E3A-B69B-2DFB044B946D}" destId="{B99744A9-0DF1-4063-B635-261FFCC14A96}" srcOrd="3" destOrd="0" presId="urn:microsoft.com/office/officeart/2005/8/layout/vList5"/>
    <dgm:cxn modelId="{54E630DE-5B55-46E7-9F62-52A5ACAF95DC}" type="presParOf" srcId="{BC69E055-8AE0-4E3A-B69B-2DFB044B946D}" destId="{72899022-623D-42B7-8EBF-5EBD3311FBC6}" srcOrd="4" destOrd="0" presId="urn:microsoft.com/office/officeart/2005/8/layout/vList5"/>
    <dgm:cxn modelId="{D66B70BF-904F-4494-9B82-5AC8F9401915}" type="presParOf" srcId="{72899022-623D-42B7-8EBF-5EBD3311FBC6}" destId="{8A6CDD55-0173-4FC8-B236-8C0884A05F21}" srcOrd="0" destOrd="0" presId="urn:microsoft.com/office/officeart/2005/8/layout/vList5"/>
    <dgm:cxn modelId="{206E7DD4-E2E6-4810-89BE-5D92A447F7B5}" type="presParOf" srcId="{72899022-623D-42B7-8EBF-5EBD3311FBC6}" destId="{2BE8E539-9780-4341-8534-40D6A322426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08D65-F92D-4A58-9044-9009A6D7A104}"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EG"/>
        </a:p>
      </dgm:t>
    </dgm:pt>
    <dgm:pt modelId="{9AE6BB48-A6BA-4182-BAC0-088DFB236C1E}">
      <dgm:prSet phldrT="[Text]" custT="1"/>
      <dgm:spPr>
        <a:solidFill>
          <a:schemeClr val="tx2">
            <a:lumMod val="20000"/>
            <a:lumOff val="80000"/>
          </a:schemeClr>
        </a:solidFill>
        <a:ln>
          <a:solidFill>
            <a:schemeClr val="tx2"/>
          </a:solidFill>
        </a:ln>
      </dgm:spPr>
      <dgm:t>
        <a:bodyPr/>
        <a:lstStyle/>
        <a:p>
          <a:pPr rtl="1"/>
          <a:r>
            <a:rPr lang="ar-EG" sz="4000" dirty="0">
              <a:solidFill>
                <a:schemeClr val="tx1"/>
              </a:solidFill>
              <a:cs typeface="Sultan bold" pitchFamily="2" charset="-78"/>
            </a:rPr>
            <a:t>7</a:t>
          </a:r>
        </a:p>
      </dgm:t>
    </dgm:pt>
    <dgm:pt modelId="{95A25808-5987-4CD2-986D-E97C9BCD14FA}" type="parTrans" cxnId="{E8F5B5C8-EC1B-454A-88DA-E70F6DB7C355}">
      <dgm:prSet/>
      <dgm:spPr/>
      <dgm:t>
        <a:bodyPr/>
        <a:lstStyle/>
        <a:p>
          <a:pPr rtl="1"/>
          <a:endParaRPr lang="ar-EG"/>
        </a:p>
      </dgm:t>
    </dgm:pt>
    <dgm:pt modelId="{AE095D77-7F95-48EA-B8C9-91584BDCC407}" type="sibTrans" cxnId="{E8F5B5C8-EC1B-454A-88DA-E70F6DB7C355}">
      <dgm:prSet/>
      <dgm:spPr/>
      <dgm:t>
        <a:bodyPr/>
        <a:lstStyle/>
        <a:p>
          <a:pPr rtl="1"/>
          <a:endParaRPr lang="ar-EG"/>
        </a:p>
      </dgm:t>
    </dgm:pt>
    <dgm:pt modelId="{4AAC7D60-A515-488A-9ADD-17D87B93165A}">
      <dgm:prSet phldrT="[Text]" custT="1"/>
      <dgm:spPr>
        <a:ln>
          <a:solidFill>
            <a:schemeClr val="tx1">
              <a:alpha val="90000"/>
            </a:schemeClr>
          </a:solidFill>
        </a:ln>
      </dgm:spPr>
      <dgm:t>
        <a:bodyPr/>
        <a:lstStyle/>
        <a:p>
          <a:pPr rtl="1"/>
          <a:r>
            <a:rPr lang="ar-EG" sz="1800" dirty="0">
              <a:cs typeface="Sultan bold" pitchFamily="2" charset="-78"/>
            </a:rPr>
            <a:t>الصواب والخطأ المتعددة</a:t>
          </a:r>
        </a:p>
      </dgm:t>
    </dgm:pt>
    <dgm:pt modelId="{A11A3096-BF09-4D55-A412-FA4D6C3A37C6}" type="parTrans" cxnId="{C76C8816-F3F7-4D0B-B059-8448060137C7}">
      <dgm:prSet/>
      <dgm:spPr/>
      <dgm:t>
        <a:bodyPr/>
        <a:lstStyle/>
        <a:p>
          <a:pPr rtl="1"/>
          <a:endParaRPr lang="ar-EG"/>
        </a:p>
      </dgm:t>
    </dgm:pt>
    <dgm:pt modelId="{BC2F332F-3CFA-47F9-873B-6A3C533C63B7}" type="sibTrans" cxnId="{C76C8816-F3F7-4D0B-B059-8448060137C7}">
      <dgm:prSet/>
      <dgm:spPr/>
      <dgm:t>
        <a:bodyPr/>
        <a:lstStyle/>
        <a:p>
          <a:pPr rtl="1"/>
          <a:endParaRPr lang="ar-EG"/>
        </a:p>
      </dgm:t>
    </dgm:pt>
    <dgm:pt modelId="{9E1492FE-379F-4129-8393-3BBC407149E2}" type="pres">
      <dgm:prSet presAssocID="{33408D65-F92D-4A58-9044-9009A6D7A104}" presName="Name0" presStyleCnt="0">
        <dgm:presLayoutVars>
          <dgm:dir/>
          <dgm:animLvl val="lvl"/>
          <dgm:resizeHandles val="exact"/>
        </dgm:presLayoutVars>
      </dgm:prSet>
      <dgm:spPr/>
    </dgm:pt>
    <dgm:pt modelId="{EBA4120D-A41B-4502-A0EB-FE4B895FF497}" type="pres">
      <dgm:prSet presAssocID="{9AE6BB48-A6BA-4182-BAC0-088DFB236C1E}" presName="linNode" presStyleCnt="0"/>
      <dgm:spPr/>
    </dgm:pt>
    <dgm:pt modelId="{969DF7E1-7D22-4323-85AE-17D1DCB984B0}" type="pres">
      <dgm:prSet presAssocID="{9AE6BB48-A6BA-4182-BAC0-088DFB236C1E}" presName="parentText" presStyleLbl="node1" presStyleIdx="0" presStyleCnt="1" custScaleX="72144" custScaleY="49732" custLinFactNeighborX="87457" custLinFactNeighborY="-14105">
        <dgm:presLayoutVars>
          <dgm:chMax val="1"/>
          <dgm:bulletEnabled val="1"/>
        </dgm:presLayoutVars>
      </dgm:prSet>
      <dgm:spPr/>
    </dgm:pt>
    <dgm:pt modelId="{BD797B76-CCD3-4728-B7F8-2B0F639B4891}" type="pres">
      <dgm:prSet presAssocID="{9AE6BB48-A6BA-4182-BAC0-088DFB236C1E}" presName="descendantText" presStyleLbl="alignAccFollowNode1" presStyleIdx="0" presStyleCnt="1" custScaleX="76297" custScaleY="76621" custLinFactNeighborX="-51586" custLinFactNeighborY="-17631">
        <dgm:presLayoutVars>
          <dgm:bulletEnabled val="1"/>
        </dgm:presLayoutVars>
      </dgm:prSet>
      <dgm:spPr/>
    </dgm:pt>
  </dgm:ptLst>
  <dgm:cxnLst>
    <dgm:cxn modelId="{C76C8816-F3F7-4D0B-B059-8448060137C7}" srcId="{9AE6BB48-A6BA-4182-BAC0-088DFB236C1E}" destId="{4AAC7D60-A515-488A-9ADD-17D87B93165A}" srcOrd="0" destOrd="0" parTransId="{A11A3096-BF09-4D55-A412-FA4D6C3A37C6}" sibTransId="{BC2F332F-3CFA-47F9-873B-6A3C533C63B7}"/>
    <dgm:cxn modelId="{609FC51E-13CF-4547-AC3E-53A2ADBAA82A}" type="presOf" srcId="{9AE6BB48-A6BA-4182-BAC0-088DFB236C1E}" destId="{969DF7E1-7D22-4323-85AE-17D1DCB984B0}" srcOrd="0" destOrd="0" presId="urn:microsoft.com/office/officeart/2005/8/layout/vList5"/>
    <dgm:cxn modelId="{FC35E76F-E9F0-42AC-8072-3DCF5200892C}" type="presOf" srcId="{33408D65-F92D-4A58-9044-9009A6D7A104}" destId="{9E1492FE-379F-4129-8393-3BBC407149E2}" srcOrd="0" destOrd="0" presId="urn:microsoft.com/office/officeart/2005/8/layout/vList5"/>
    <dgm:cxn modelId="{A6C96A8B-F712-4B5D-8C04-B35E98544128}" type="presOf" srcId="{4AAC7D60-A515-488A-9ADD-17D87B93165A}" destId="{BD797B76-CCD3-4728-B7F8-2B0F639B4891}" srcOrd="0" destOrd="0" presId="urn:microsoft.com/office/officeart/2005/8/layout/vList5"/>
    <dgm:cxn modelId="{E8F5B5C8-EC1B-454A-88DA-E70F6DB7C355}" srcId="{33408D65-F92D-4A58-9044-9009A6D7A104}" destId="{9AE6BB48-A6BA-4182-BAC0-088DFB236C1E}" srcOrd="0" destOrd="0" parTransId="{95A25808-5987-4CD2-986D-E97C9BCD14FA}" sibTransId="{AE095D77-7F95-48EA-B8C9-91584BDCC407}"/>
    <dgm:cxn modelId="{44B1317E-A849-4BAD-8232-50E9A575133F}" type="presParOf" srcId="{9E1492FE-379F-4129-8393-3BBC407149E2}" destId="{EBA4120D-A41B-4502-A0EB-FE4B895FF497}" srcOrd="0" destOrd="0" presId="urn:microsoft.com/office/officeart/2005/8/layout/vList5"/>
    <dgm:cxn modelId="{F22812F4-AA69-4768-A475-E02ED330F343}" type="presParOf" srcId="{EBA4120D-A41B-4502-A0EB-FE4B895FF497}" destId="{969DF7E1-7D22-4323-85AE-17D1DCB984B0}" srcOrd="0" destOrd="0" presId="urn:microsoft.com/office/officeart/2005/8/layout/vList5"/>
    <dgm:cxn modelId="{0C409C46-1FDD-4C11-B3E3-3317485E01FA}" type="presParOf" srcId="{EBA4120D-A41B-4502-A0EB-FE4B895FF497}" destId="{BD797B76-CCD3-4728-B7F8-2B0F639B4891}"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F72462-A0B3-4302-B29B-49903C6D37A1}" type="doc">
      <dgm:prSet loTypeId="urn:microsoft.com/office/officeart/2005/8/layout/hProcess9" loCatId="process" qsTypeId="urn:microsoft.com/office/officeart/2005/8/quickstyle/simple1" qsCatId="simple" csTypeId="urn:microsoft.com/office/officeart/2005/8/colors/accent1_2" csCatId="accent1" phldr="1"/>
      <dgm:spPr/>
    </dgm:pt>
    <dgm:pt modelId="{E7D7539F-EBB9-40E5-A61B-9E936880F7D6}">
      <dgm:prSet phldrT="[Text]"/>
      <dgm:spPr>
        <a:solidFill>
          <a:schemeClr val="tx2">
            <a:lumMod val="20000"/>
            <a:lumOff val="80000"/>
          </a:schemeClr>
        </a:solidFill>
        <a:ln>
          <a:solidFill>
            <a:schemeClr val="tx2"/>
          </a:solidFill>
        </a:ln>
      </dgm:spPr>
      <dgm:t>
        <a:bodyPr/>
        <a:lstStyle/>
        <a:p>
          <a:pPr rtl="1"/>
          <a:r>
            <a:rPr lang="ar-EG" dirty="0">
              <a:solidFill>
                <a:schemeClr val="tx1"/>
              </a:solidFill>
              <a:cs typeface="Sultan bold" pitchFamily="2" charset="-78"/>
            </a:rPr>
            <a:t>التصحيح وحفظ النتائج</a:t>
          </a:r>
        </a:p>
      </dgm:t>
    </dgm:pt>
    <dgm:pt modelId="{50680FE9-D1BB-4B8B-8B38-A96FF6114FB9}" type="parTrans" cxnId="{DDF7B556-3E00-4799-8900-CCF49A08C5E9}">
      <dgm:prSet/>
      <dgm:spPr/>
      <dgm:t>
        <a:bodyPr/>
        <a:lstStyle/>
        <a:p>
          <a:pPr rtl="1"/>
          <a:endParaRPr lang="ar-EG"/>
        </a:p>
      </dgm:t>
    </dgm:pt>
    <dgm:pt modelId="{C5EBE347-0C4B-4371-8BC2-D271E0EC224A}" type="sibTrans" cxnId="{DDF7B556-3E00-4799-8900-CCF49A08C5E9}">
      <dgm:prSet/>
      <dgm:spPr/>
      <dgm:t>
        <a:bodyPr/>
        <a:lstStyle/>
        <a:p>
          <a:pPr rtl="1"/>
          <a:endParaRPr lang="ar-EG"/>
        </a:p>
      </dgm:t>
    </dgm:pt>
    <dgm:pt modelId="{31C16F1F-C1B4-45AA-813D-319DFF445101}">
      <dgm:prSet phldrT="[Text]"/>
      <dgm:spPr>
        <a:solidFill>
          <a:schemeClr val="tx2">
            <a:lumMod val="20000"/>
            <a:lumOff val="80000"/>
          </a:schemeClr>
        </a:solidFill>
        <a:ln>
          <a:solidFill>
            <a:schemeClr val="tx2"/>
          </a:solidFill>
        </a:ln>
      </dgm:spPr>
      <dgm:t>
        <a:bodyPr/>
        <a:lstStyle/>
        <a:p>
          <a:pPr rtl="1"/>
          <a:r>
            <a:rPr lang="ar-EG" dirty="0">
              <a:solidFill>
                <a:schemeClr val="tx1"/>
              </a:solidFill>
              <a:cs typeface="Sultan bold" pitchFamily="2" charset="-78"/>
            </a:rPr>
            <a:t>تقديم الإختبارات</a:t>
          </a:r>
        </a:p>
      </dgm:t>
    </dgm:pt>
    <dgm:pt modelId="{FBACBF14-7A79-40C0-B202-68DE8DEFF91A}" type="parTrans" cxnId="{8273E021-0795-40E0-A3F6-3DA75CC8C7CE}">
      <dgm:prSet/>
      <dgm:spPr/>
      <dgm:t>
        <a:bodyPr/>
        <a:lstStyle/>
        <a:p>
          <a:pPr rtl="1"/>
          <a:endParaRPr lang="ar-EG"/>
        </a:p>
      </dgm:t>
    </dgm:pt>
    <dgm:pt modelId="{C3C2411D-27F3-4C4C-A9B2-F9377BA02A55}" type="sibTrans" cxnId="{8273E021-0795-40E0-A3F6-3DA75CC8C7CE}">
      <dgm:prSet/>
      <dgm:spPr/>
      <dgm:t>
        <a:bodyPr/>
        <a:lstStyle/>
        <a:p>
          <a:pPr rtl="1"/>
          <a:endParaRPr lang="ar-EG"/>
        </a:p>
      </dgm:t>
    </dgm:pt>
    <dgm:pt modelId="{061D1F88-8B87-4960-9B85-46E93B648EC8}">
      <dgm:prSet phldrT="[Text]" custT="1"/>
      <dgm:spPr>
        <a:solidFill>
          <a:schemeClr val="tx2">
            <a:lumMod val="20000"/>
            <a:lumOff val="80000"/>
          </a:schemeClr>
        </a:solidFill>
        <a:ln>
          <a:solidFill>
            <a:schemeClr val="tx2"/>
          </a:solidFill>
        </a:ln>
      </dgm:spPr>
      <dgm:t>
        <a:bodyPr/>
        <a:lstStyle/>
        <a:p>
          <a:pPr rtl="1"/>
          <a:r>
            <a:rPr lang="ar-EG" sz="2400" dirty="0">
              <a:solidFill>
                <a:schemeClr val="tx1"/>
              </a:solidFill>
              <a:cs typeface="Sultan bold" pitchFamily="2" charset="-78"/>
            </a:rPr>
            <a:t>بناء الإختبارات</a:t>
          </a:r>
        </a:p>
        <a:p>
          <a:pPr rtl="1"/>
          <a:r>
            <a:rPr lang="ar-EG" sz="2400" dirty="0">
              <a:solidFill>
                <a:schemeClr val="tx1"/>
              </a:solidFill>
              <a:cs typeface="Sultan bold" pitchFamily="2" charset="-78"/>
            </a:rPr>
            <a:t>(بنك الأسئلة)</a:t>
          </a:r>
        </a:p>
      </dgm:t>
    </dgm:pt>
    <dgm:pt modelId="{8346CEA6-E2F8-4392-A01B-DD977B060ACA}" type="parTrans" cxnId="{F09C761E-893C-44F2-9542-F0FD9ECE0199}">
      <dgm:prSet/>
      <dgm:spPr/>
      <dgm:t>
        <a:bodyPr/>
        <a:lstStyle/>
        <a:p>
          <a:pPr rtl="1"/>
          <a:endParaRPr lang="ar-EG"/>
        </a:p>
      </dgm:t>
    </dgm:pt>
    <dgm:pt modelId="{E8F66B8B-FBCD-4B0B-BCEE-7341267CD100}" type="sibTrans" cxnId="{F09C761E-893C-44F2-9542-F0FD9ECE0199}">
      <dgm:prSet/>
      <dgm:spPr/>
      <dgm:t>
        <a:bodyPr/>
        <a:lstStyle/>
        <a:p>
          <a:pPr rtl="1"/>
          <a:endParaRPr lang="ar-EG"/>
        </a:p>
      </dgm:t>
    </dgm:pt>
    <dgm:pt modelId="{FBCC2C41-79F7-438B-80D7-5A773CD4FFF3}" type="pres">
      <dgm:prSet presAssocID="{88F72462-A0B3-4302-B29B-49903C6D37A1}" presName="CompostProcess" presStyleCnt="0">
        <dgm:presLayoutVars>
          <dgm:dir/>
          <dgm:resizeHandles val="exact"/>
        </dgm:presLayoutVars>
      </dgm:prSet>
      <dgm:spPr/>
    </dgm:pt>
    <dgm:pt modelId="{B92FB2B5-5187-4025-B9B0-58F3034947AD}" type="pres">
      <dgm:prSet presAssocID="{88F72462-A0B3-4302-B29B-49903C6D37A1}" presName="arrow" presStyleLbl="bgShp" presStyleIdx="0" presStyleCnt="1" custAng="10800000" custScaleX="117647"/>
      <dgm:spPr>
        <a:noFill/>
        <a:ln w="38100">
          <a:solidFill>
            <a:schemeClr val="tx1"/>
          </a:solidFill>
        </a:ln>
      </dgm:spPr>
    </dgm:pt>
    <dgm:pt modelId="{CC1A6DC1-9A4C-4B86-86B4-DAB91475DFD1}" type="pres">
      <dgm:prSet presAssocID="{88F72462-A0B3-4302-B29B-49903C6D37A1}" presName="linearProcess" presStyleCnt="0"/>
      <dgm:spPr/>
    </dgm:pt>
    <dgm:pt modelId="{209377A1-6C9E-4A0A-82C6-323C9AF9C75F}" type="pres">
      <dgm:prSet presAssocID="{E7D7539F-EBB9-40E5-A61B-9E936880F7D6}" presName="textNode" presStyleLbl="node1" presStyleIdx="0" presStyleCnt="3" custScaleX="86395" custScaleY="70874" custLinFactX="340" custLinFactNeighborX="100000">
        <dgm:presLayoutVars>
          <dgm:bulletEnabled val="1"/>
        </dgm:presLayoutVars>
      </dgm:prSet>
      <dgm:spPr/>
    </dgm:pt>
    <dgm:pt modelId="{9FB45A8B-775E-4DD7-98AC-224230474787}" type="pres">
      <dgm:prSet presAssocID="{C5EBE347-0C4B-4371-8BC2-D271E0EC224A}" presName="sibTrans" presStyleCnt="0"/>
      <dgm:spPr/>
    </dgm:pt>
    <dgm:pt modelId="{D2E4E32A-F294-4CE4-8012-19860722B26F}" type="pres">
      <dgm:prSet presAssocID="{31C16F1F-C1B4-45AA-813D-319DFF445101}" presName="textNode" presStyleLbl="node1" presStyleIdx="1" presStyleCnt="3" custScaleX="86395" custScaleY="70874" custLinFactX="340" custLinFactNeighborX="100000">
        <dgm:presLayoutVars>
          <dgm:bulletEnabled val="1"/>
        </dgm:presLayoutVars>
      </dgm:prSet>
      <dgm:spPr/>
    </dgm:pt>
    <dgm:pt modelId="{D2F3D624-C5B9-4D86-A6D1-3D0762BBD924}" type="pres">
      <dgm:prSet presAssocID="{C3C2411D-27F3-4C4C-A9B2-F9377BA02A55}" presName="sibTrans" presStyleCnt="0"/>
      <dgm:spPr/>
    </dgm:pt>
    <dgm:pt modelId="{A0F514DD-F424-4B1F-852D-3468EC0A7513}" type="pres">
      <dgm:prSet presAssocID="{061D1F88-8B87-4960-9B85-46E93B648EC8}" presName="textNode" presStyleLbl="node1" presStyleIdx="2" presStyleCnt="3" custScaleX="86395" custScaleY="70874" custLinFactX="340" custLinFactNeighborX="100000">
        <dgm:presLayoutVars>
          <dgm:bulletEnabled val="1"/>
        </dgm:presLayoutVars>
      </dgm:prSet>
      <dgm:spPr/>
    </dgm:pt>
  </dgm:ptLst>
  <dgm:cxnLst>
    <dgm:cxn modelId="{F09C761E-893C-44F2-9542-F0FD9ECE0199}" srcId="{88F72462-A0B3-4302-B29B-49903C6D37A1}" destId="{061D1F88-8B87-4960-9B85-46E93B648EC8}" srcOrd="2" destOrd="0" parTransId="{8346CEA6-E2F8-4392-A01B-DD977B060ACA}" sibTransId="{E8F66B8B-FBCD-4B0B-BCEE-7341267CD100}"/>
    <dgm:cxn modelId="{8273E021-0795-40E0-A3F6-3DA75CC8C7CE}" srcId="{88F72462-A0B3-4302-B29B-49903C6D37A1}" destId="{31C16F1F-C1B4-45AA-813D-319DFF445101}" srcOrd="1" destOrd="0" parTransId="{FBACBF14-7A79-40C0-B202-68DE8DEFF91A}" sibTransId="{C3C2411D-27F3-4C4C-A9B2-F9377BA02A55}"/>
    <dgm:cxn modelId="{0932D33B-D1EF-4818-96FE-180A4F1F12E1}" type="presOf" srcId="{061D1F88-8B87-4960-9B85-46E93B648EC8}" destId="{A0F514DD-F424-4B1F-852D-3468EC0A7513}" srcOrd="0" destOrd="0" presId="urn:microsoft.com/office/officeart/2005/8/layout/hProcess9"/>
    <dgm:cxn modelId="{DDF7B556-3E00-4799-8900-CCF49A08C5E9}" srcId="{88F72462-A0B3-4302-B29B-49903C6D37A1}" destId="{E7D7539F-EBB9-40E5-A61B-9E936880F7D6}" srcOrd="0" destOrd="0" parTransId="{50680FE9-D1BB-4B8B-8B38-A96FF6114FB9}" sibTransId="{C5EBE347-0C4B-4371-8BC2-D271E0EC224A}"/>
    <dgm:cxn modelId="{6504A9C4-AEBE-4390-BDD0-C3C641C97DAA}" type="presOf" srcId="{88F72462-A0B3-4302-B29B-49903C6D37A1}" destId="{FBCC2C41-79F7-438B-80D7-5A773CD4FFF3}" srcOrd="0" destOrd="0" presId="urn:microsoft.com/office/officeart/2005/8/layout/hProcess9"/>
    <dgm:cxn modelId="{68F35ACE-100B-4C69-8D9A-420B494F1878}" type="presOf" srcId="{E7D7539F-EBB9-40E5-A61B-9E936880F7D6}" destId="{209377A1-6C9E-4A0A-82C6-323C9AF9C75F}" srcOrd="0" destOrd="0" presId="urn:microsoft.com/office/officeart/2005/8/layout/hProcess9"/>
    <dgm:cxn modelId="{B0A40DD2-221D-4DB1-B9C7-F70D609BC1EE}" type="presOf" srcId="{31C16F1F-C1B4-45AA-813D-319DFF445101}" destId="{D2E4E32A-F294-4CE4-8012-19860722B26F}" srcOrd="0" destOrd="0" presId="urn:microsoft.com/office/officeart/2005/8/layout/hProcess9"/>
    <dgm:cxn modelId="{39F87191-0218-4FAE-A326-F1F14E52634E}" type="presParOf" srcId="{FBCC2C41-79F7-438B-80D7-5A773CD4FFF3}" destId="{B92FB2B5-5187-4025-B9B0-58F3034947AD}" srcOrd="0" destOrd="0" presId="urn:microsoft.com/office/officeart/2005/8/layout/hProcess9"/>
    <dgm:cxn modelId="{2FAF5D12-2B8A-4C7C-B21D-DDAD1C3EA512}" type="presParOf" srcId="{FBCC2C41-79F7-438B-80D7-5A773CD4FFF3}" destId="{CC1A6DC1-9A4C-4B86-86B4-DAB91475DFD1}" srcOrd="1" destOrd="0" presId="urn:microsoft.com/office/officeart/2005/8/layout/hProcess9"/>
    <dgm:cxn modelId="{E9849AA8-1924-4206-B417-266FE25915BD}" type="presParOf" srcId="{CC1A6DC1-9A4C-4B86-86B4-DAB91475DFD1}" destId="{209377A1-6C9E-4A0A-82C6-323C9AF9C75F}" srcOrd="0" destOrd="0" presId="urn:microsoft.com/office/officeart/2005/8/layout/hProcess9"/>
    <dgm:cxn modelId="{41075E27-92F4-4370-945C-06049AE2C8F2}" type="presParOf" srcId="{CC1A6DC1-9A4C-4B86-86B4-DAB91475DFD1}" destId="{9FB45A8B-775E-4DD7-98AC-224230474787}" srcOrd="1" destOrd="0" presId="urn:microsoft.com/office/officeart/2005/8/layout/hProcess9"/>
    <dgm:cxn modelId="{8A7E7A37-E727-4FB3-BB39-1558CB001068}" type="presParOf" srcId="{CC1A6DC1-9A4C-4B86-86B4-DAB91475DFD1}" destId="{D2E4E32A-F294-4CE4-8012-19860722B26F}" srcOrd="2" destOrd="0" presId="urn:microsoft.com/office/officeart/2005/8/layout/hProcess9"/>
    <dgm:cxn modelId="{9743A011-9AE1-4625-B56D-5BDE5C753245}" type="presParOf" srcId="{CC1A6DC1-9A4C-4B86-86B4-DAB91475DFD1}" destId="{D2F3D624-C5B9-4D86-A6D1-3D0762BBD924}" srcOrd="3" destOrd="0" presId="urn:microsoft.com/office/officeart/2005/8/layout/hProcess9"/>
    <dgm:cxn modelId="{52A7BBDF-8663-4881-A24C-1B1E7E48CAB6}" type="presParOf" srcId="{CC1A6DC1-9A4C-4B86-86B4-DAB91475DFD1}" destId="{A0F514DD-F424-4B1F-852D-3468EC0A751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9B0C3-67F6-4C24-A324-34E0E6C7810D}">
      <dsp:nvSpPr>
        <dsp:cNvPr id="0" name=""/>
        <dsp:cNvSpPr/>
      </dsp:nvSpPr>
      <dsp:spPr>
        <a:xfrm>
          <a:off x="2348343" y="1728191"/>
          <a:ext cx="2504113" cy="1944217"/>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ar-SA" sz="3200" kern="1200" dirty="0">
              <a:solidFill>
                <a:schemeClr val="tx1"/>
              </a:solidFill>
              <a:cs typeface="Sultan bold" pitchFamily="2" charset="-78"/>
            </a:rPr>
            <a:t>ادوات</a:t>
          </a:r>
          <a:r>
            <a:rPr lang="ar-EG" sz="3200" kern="1200" dirty="0">
              <a:solidFill>
                <a:schemeClr val="tx1"/>
              </a:solidFill>
              <a:cs typeface="Sultan bold" pitchFamily="2" charset="-78"/>
            </a:rPr>
            <a:t> </a:t>
          </a:r>
          <a:r>
            <a:rPr lang="ar-SA" sz="3200" kern="1200" dirty="0">
              <a:solidFill>
                <a:schemeClr val="tx1"/>
              </a:solidFill>
              <a:cs typeface="Sultan bold" pitchFamily="2" charset="-78"/>
            </a:rPr>
            <a:t>التقويم</a:t>
          </a:r>
          <a:r>
            <a:rPr lang="ar-EG" sz="3200" kern="1200" dirty="0">
              <a:solidFill>
                <a:schemeClr val="tx1"/>
              </a:solidFill>
              <a:cs typeface="Sultan bold" pitchFamily="2" charset="-78"/>
            </a:rPr>
            <a:t> </a:t>
          </a:r>
          <a:r>
            <a:rPr lang="ar-SA" sz="3200" kern="1200" dirty="0">
              <a:solidFill>
                <a:schemeClr val="tx1"/>
              </a:solidFill>
              <a:cs typeface="Sultan bold" pitchFamily="2" charset="-78"/>
            </a:rPr>
            <a:t>الالكتروني</a:t>
          </a:r>
          <a:endParaRPr lang="ar-EG" sz="3200" kern="1200" dirty="0">
            <a:solidFill>
              <a:schemeClr val="tx1"/>
            </a:solidFill>
            <a:cs typeface="Sultan bold" pitchFamily="2" charset="-78"/>
          </a:endParaRPr>
        </a:p>
      </dsp:txBody>
      <dsp:txXfrm>
        <a:off x="2715062" y="2012915"/>
        <a:ext cx="1770675" cy="1374769"/>
      </dsp:txXfrm>
    </dsp:sp>
    <dsp:sp modelId="{21373F13-57BC-43CF-AFA3-888836822247}">
      <dsp:nvSpPr>
        <dsp:cNvPr id="0" name=""/>
        <dsp:cNvSpPr/>
      </dsp:nvSpPr>
      <dsp:spPr>
        <a:xfrm rot="16113894">
          <a:off x="3451731" y="1588556"/>
          <a:ext cx="242563" cy="37148"/>
        </a:xfrm>
        <a:custGeom>
          <a:avLst/>
          <a:gdLst/>
          <a:ahLst/>
          <a:cxnLst/>
          <a:rect l="0" t="0" r="0" b="0"/>
          <a:pathLst>
            <a:path>
              <a:moveTo>
                <a:pt x="0" y="18574"/>
              </a:moveTo>
              <a:lnTo>
                <a:pt x="242563" y="185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p>
      </dsp:txBody>
      <dsp:txXfrm rot="10800000">
        <a:off x="3566949" y="1601067"/>
        <a:ext cx="12128" cy="12128"/>
      </dsp:txXfrm>
    </dsp:sp>
    <dsp:sp modelId="{AB6A3AD8-7915-40AE-8EAE-B4D84BB2BF5C}">
      <dsp:nvSpPr>
        <dsp:cNvPr id="0" name=""/>
        <dsp:cNvSpPr/>
      </dsp:nvSpPr>
      <dsp:spPr>
        <a:xfrm>
          <a:off x="2808305" y="0"/>
          <a:ext cx="1486120" cy="1486120"/>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cs typeface="Sultan bold" pitchFamily="2" charset="-78"/>
            </a:rPr>
            <a:t>الاختبارات</a:t>
          </a:r>
        </a:p>
        <a:p>
          <a:pPr marL="0" lvl="0" indent="0" algn="ctr" defTabSz="800100" rtl="1">
            <a:lnSpc>
              <a:spcPct val="90000"/>
            </a:lnSpc>
            <a:spcBef>
              <a:spcPct val="0"/>
            </a:spcBef>
            <a:spcAft>
              <a:spcPct val="35000"/>
            </a:spcAft>
            <a:buNone/>
          </a:pPr>
          <a:r>
            <a:rPr lang="ar-SA" sz="1800" kern="1200" dirty="0">
              <a:solidFill>
                <a:schemeClr val="tx1"/>
              </a:solidFill>
              <a:cs typeface="Sultan bold" pitchFamily="2" charset="-78"/>
            </a:rPr>
            <a:t>الالكترونية</a:t>
          </a:r>
          <a:endParaRPr lang="ar-EG" sz="1800" kern="1200" dirty="0">
            <a:solidFill>
              <a:schemeClr val="tx1"/>
            </a:solidFill>
            <a:cs typeface="Sultan bold" pitchFamily="2" charset="-78"/>
          </a:endParaRPr>
        </a:p>
      </dsp:txBody>
      <dsp:txXfrm>
        <a:off x="3025942" y="217637"/>
        <a:ext cx="1050846" cy="1050846"/>
      </dsp:txXfrm>
    </dsp:sp>
    <dsp:sp modelId="{F1882871-64A1-4012-94E3-93F25411B929}">
      <dsp:nvSpPr>
        <dsp:cNvPr id="0" name=""/>
        <dsp:cNvSpPr/>
      </dsp:nvSpPr>
      <dsp:spPr>
        <a:xfrm>
          <a:off x="4852456" y="2681725"/>
          <a:ext cx="627192" cy="37148"/>
        </a:xfrm>
        <a:custGeom>
          <a:avLst/>
          <a:gdLst/>
          <a:ahLst/>
          <a:cxnLst/>
          <a:rect l="0" t="0" r="0" b="0"/>
          <a:pathLst>
            <a:path>
              <a:moveTo>
                <a:pt x="0" y="18574"/>
              </a:moveTo>
              <a:lnTo>
                <a:pt x="627192" y="185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p>
      </dsp:txBody>
      <dsp:txXfrm>
        <a:off x="5150373" y="2684620"/>
        <a:ext cx="31359" cy="31359"/>
      </dsp:txXfrm>
    </dsp:sp>
    <dsp:sp modelId="{11B0AAF0-D837-4651-9972-887D22E395CA}">
      <dsp:nvSpPr>
        <dsp:cNvPr id="0" name=""/>
        <dsp:cNvSpPr/>
      </dsp:nvSpPr>
      <dsp:spPr>
        <a:xfrm>
          <a:off x="5479649" y="1957239"/>
          <a:ext cx="1486120" cy="1486120"/>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tx1"/>
              </a:solidFill>
              <a:cs typeface="Sultan bold" pitchFamily="2" charset="-78"/>
            </a:rPr>
            <a:t>بنوك الاسئلة</a:t>
          </a:r>
          <a:endParaRPr lang="ar-EG" sz="2800" kern="1200" dirty="0">
            <a:solidFill>
              <a:schemeClr val="tx1"/>
            </a:solidFill>
            <a:cs typeface="Sultan bold" pitchFamily="2" charset="-78"/>
          </a:endParaRPr>
        </a:p>
      </dsp:txBody>
      <dsp:txXfrm>
        <a:off x="5697286" y="2174876"/>
        <a:ext cx="1050846" cy="1050846"/>
      </dsp:txXfrm>
    </dsp:sp>
    <dsp:sp modelId="{85A61E88-10BE-4E12-AE6D-BEDCAF940B05}">
      <dsp:nvSpPr>
        <dsp:cNvPr id="0" name=""/>
        <dsp:cNvSpPr/>
      </dsp:nvSpPr>
      <dsp:spPr>
        <a:xfrm rot="5400000">
          <a:off x="3490314" y="3763920"/>
          <a:ext cx="220171" cy="37148"/>
        </a:xfrm>
        <a:custGeom>
          <a:avLst/>
          <a:gdLst/>
          <a:ahLst/>
          <a:cxnLst/>
          <a:rect l="0" t="0" r="0" b="0"/>
          <a:pathLst>
            <a:path>
              <a:moveTo>
                <a:pt x="0" y="18574"/>
              </a:moveTo>
              <a:lnTo>
                <a:pt x="220171" y="185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p>
      </dsp:txBody>
      <dsp:txXfrm>
        <a:off x="3594895" y="3776990"/>
        <a:ext cx="11008" cy="11008"/>
      </dsp:txXfrm>
    </dsp:sp>
    <dsp:sp modelId="{120ECA48-46C4-46ED-9737-2BE27C7D31E1}">
      <dsp:nvSpPr>
        <dsp:cNvPr id="0" name=""/>
        <dsp:cNvSpPr/>
      </dsp:nvSpPr>
      <dsp:spPr>
        <a:xfrm>
          <a:off x="2857339" y="3892580"/>
          <a:ext cx="1486120" cy="1486120"/>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cs typeface="Sultan bold" pitchFamily="2" charset="-78"/>
            </a:rPr>
            <a:t>الاستبيانات </a:t>
          </a:r>
        </a:p>
        <a:p>
          <a:pPr marL="0" lvl="0" indent="0" algn="ctr" defTabSz="800100" rtl="1">
            <a:lnSpc>
              <a:spcPct val="90000"/>
            </a:lnSpc>
            <a:spcBef>
              <a:spcPct val="0"/>
            </a:spcBef>
            <a:spcAft>
              <a:spcPct val="35000"/>
            </a:spcAft>
            <a:buNone/>
          </a:pPr>
          <a:r>
            <a:rPr lang="ar-SA" sz="1800" kern="1200" dirty="0">
              <a:solidFill>
                <a:schemeClr val="tx1"/>
              </a:solidFill>
              <a:cs typeface="Sultan bold" pitchFamily="2" charset="-78"/>
            </a:rPr>
            <a:t>الالكترونية</a:t>
          </a:r>
          <a:endParaRPr lang="ar-EG" sz="1800" kern="1200" dirty="0">
            <a:solidFill>
              <a:schemeClr val="tx1"/>
            </a:solidFill>
            <a:cs typeface="Sultan bold" pitchFamily="2" charset="-78"/>
          </a:endParaRPr>
        </a:p>
      </dsp:txBody>
      <dsp:txXfrm>
        <a:off x="3074976" y="4110217"/>
        <a:ext cx="1050846" cy="1050846"/>
      </dsp:txXfrm>
    </dsp:sp>
    <dsp:sp modelId="{81E7354E-5691-450C-A4B3-6CBC8D42B73F}">
      <dsp:nvSpPr>
        <dsp:cNvPr id="0" name=""/>
        <dsp:cNvSpPr/>
      </dsp:nvSpPr>
      <dsp:spPr>
        <a:xfrm rot="10800000">
          <a:off x="1642924" y="2681725"/>
          <a:ext cx="705418" cy="37148"/>
        </a:xfrm>
        <a:custGeom>
          <a:avLst/>
          <a:gdLst/>
          <a:ahLst/>
          <a:cxnLst/>
          <a:rect l="0" t="0" r="0" b="0"/>
          <a:pathLst>
            <a:path>
              <a:moveTo>
                <a:pt x="0" y="18574"/>
              </a:moveTo>
              <a:lnTo>
                <a:pt x="705418" y="185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p>
      </dsp:txBody>
      <dsp:txXfrm rot="10800000">
        <a:off x="1977998" y="2682664"/>
        <a:ext cx="35270" cy="35270"/>
      </dsp:txXfrm>
    </dsp:sp>
    <dsp:sp modelId="{10C77445-30DE-409A-AA86-727428B7F6B2}">
      <dsp:nvSpPr>
        <dsp:cNvPr id="0" name=""/>
        <dsp:cNvSpPr/>
      </dsp:nvSpPr>
      <dsp:spPr>
        <a:xfrm>
          <a:off x="156803" y="1957239"/>
          <a:ext cx="1486120" cy="1486120"/>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kern="1200" dirty="0">
              <a:solidFill>
                <a:schemeClr val="tx1"/>
              </a:solidFill>
              <a:cs typeface="Sultan bold" pitchFamily="2" charset="-78"/>
            </a:rPr>
            <a:t>ملف</a:t>
          </a:r>
          <a:r>
            <a:rPr lang="ar-EG" sz="1800" kern="1200" dirty="0">
              <a:solidFill>
                <a:schemeClr val="tx1"/>
              </a:solidFill>
              <a:cs typeface="Sultan bold" pitchFamily="2" charset="-78"/>
            </a:rPr>
            <a:t> </a:t>
          </a:r>
          <a:r>
            <a:rPr lang="ar-SA" sz="1800" kern="1200" dirty="0">
              <a:solidFill>
                <a:schemeClr val="tx1"/>
              </a:solidFill>
              <a:cs typeface="Sultan bold" pitchFamily="2" charset="-78"/>
            </a:rPr>
            <a:t>الان</a:t>
          </a:r>
          <a:r>
            <a:rPr lang="ar-EG" sz="1800" kern="1200" dirty="0">
              <a:solidFill>
                <a:schemeClr val="tx1"/>
              </a:solidFill>
              <a:cs typeface="Sultan bold" pitchFamily="2" charset="-78"/>
            </a:rPr>
            <a:t>ـج</a:t>
          </a:r>
          <a:r>
            <a:rPr lang="ar-SA" sz="1800" kern="1200" dirty="0">
              <a:solidFill>
                <a:schemeClr val="tx1"/>
              </a:solidFill>
              <a:cs typeface="Sultan bold" pitchFamily="2" charset="-78"/>
            </a:rPr>
            <a:t>از</a:t>
          </a:r>
          <a:r>
            <a:rPr lang="ar-SA" sz="1700" kern="1200" dirty="0">
              <a:cs typeface="AGA Aladdin Regular" pitchFamily="2" charset="-78"/>
            </a:rPr>
            <a:t> </a:t>
          </a:r>
          <a:r>
            <a:rPr lang="ar-SA" sz="1800" kern="1200" dirty="0">
              <a:solidFill>
                <a:schemeClr val="tx1"/>
              </a:solidFill>
              <a:cs typeface="Sultan bold" pitchFamily="2" charset="-78"/>
            </a:rPr>
            <a:t>الالكتروني</a:t>
          </a:r>
          <a:endParaRPr lang="ar-EG" sz="1800" kern="1200" dirty="0">
            <a:solidFill>
              <a:schemeClr val="tx1"/>
            </a:solidFill>
            <a:cs typeface="Sultan bold" pitchFamily="2" charset="-78"/>
          </a:endParaRPr>
        </a:p>
      </dsp:txBody>
      <dsp:txXfrm>
        <a:off x="374440" y="2174876"/>
        <a:ext cx="1050846" cy="1050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76037-0805-4A46-B5FF-CD5F9DDFF19D}">
      <dsp:nvSpPr>
        <dsp:cNvPr id="0" name=""/>
        <dsp:cNvSpPr/>
      </dsp:nvSpPr>
      <dsp:spPr>
        <a:xfrm rot="5400000">
          <a:off x="1834901" y="-564249"/>
          <a:ext cx="1128809" cy="2258170"/>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ar-EG" sz="2000" kern="1200" dirty="0">
              <a:cs typeface="Sultan bold" pitchFamily="2" charset="-78"/>
            </a:rPr>
            <a:t>الصواب والخطأ</a:t>
          </a:r>
        </a:p>
      </dsp:txBody>
      <dsp:txXfrm rot="-5400000">
        <a:off x="1270221" y="55535"/>
        <a:ext cx="2203066" cy="1018601"/>
      </dsp:txXfrm>
    </dsp:sp>
    <dsp:sp modelId="{B75AC0A9-9341-472D-9293-44C878838C3F}">
      <dsp:nvSpPr>
        <dsp:cNvPr id="0" name=""/>
        <dsp:cNvSpPr/>
      </dsp:nvSpPr>
      <dsp:spPr>
        <a:xfrm>
          <a:off x="0" y="138589"/>
          <a:ext cx="1270221" cy="852491"/>
        </a:xfrm>
        <a:prstGeom prst="roundRect">
          <a:avLst/>
        </a:prstGeom>
        <a:solidFill>
          <a:schemeClr val="tx2">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1">
            <a:lnSpc>
              <a:spcPct val="90000"/>
            </a:lnSpc>
            <a:spcBef>
              <a:spcPct val="0"/>
            </a:spcBef>
            <a:spcAft>
              <a:spcPct val="35000"/>
            </a:spcAft>
            <a:buNone/>
          </a:pPr>
          <a:r>
            <a:rPr lang="ar-EG" sz="4000" kern="1200" dirty="0">
              <a:solidFill>
                <a:schemeClr val="tx1"/>
              </a:solidFill>
              <a:cs typeface="Sultan bold" pitchFamily="2" charset="-78"/>
            </a:rPr>
            <a:t>4</a:t>
          </a:r>
        </a:p>
      </dsp:txBody>
      <dsp:txXfrm>
        <a:off x="41615" y="180204"/>
        <a:ext cx="1186991" cy="769261"/>
      </dsp:txXfrm>
    </dsp:sp>
    <dsp:sp modelId="{BB50DB21-8FF5-479B-8754-F07614746337}">
      <dsp:nvSpPr>
        <dsp:cNvPr id="0" name=""/>
        <dsp:cNvSpPr/>
      </dsp:nvSpPr>
      <dsp:spPr>
        <a:xfrm rot="5400000">
          <a:off x="1834901" y="635110"/>
          <a:ext cx="1128809" cy="2258170"/>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ar-EG" sz="2000" kern="1200" dirty="0">
              <a:cs typeface="Sultan bold" pitchFamily="2" charset="-78"/>
            </a:rPr>
            <a:t>ملء</a:t>
          </a:r>
          <a:r>
            <a:rPr lang="ar-EG" sz="2300" kern="1200" dirty="0"/>
            <a:t> </a:t>
          </a:r>
          <a:r>
            <a:rPr lang="ar-EG" sz="2000" kern="1200" dirty="0">
              <a:cs typeface="Sultan bold" pitchFamily="2" charset="-78"/>
            </a:rPr>
            <a:t>الفراغات</a:t>
          </a:r>
        </a:p>
      </dsp:txBody>
      <dsp:txXfrm rot="-5400000">
        <a:off x="1270221" y="1254894"/>
        <a:ext cx="2203066" cy="1018601"/>
      </dsp:txXfrm>
    </dsp:sp>
    <dsp:sp modelId="{A1A9D146-C33D-44AF-8908-9C01E261A006}">
      <dsp:nvSpPr>
        <dsp:cNvPr id="0" name=""/>
        <dsp:cNvSpPr/>
      </dsp:nvSpPr>
      <dsp:spPr>
        <a:xfrm>
          <a:off x="0" y="1337950"/>
          <a:ext cx="1270221" cy="852491"/>
        </a:xfrm>
        <a:prstGeom prst="roundRect">
          <a:avLst/>
        </a:prstGeom>
        <a:solidFill>
          <a:schemeClr val="tx2">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1">
            <a:lnSpc>
              <a:spcPct val="90000"/>
            </a:lnSpc>
            <a:spcBef>
              <a:spcPct val="0"/>
            </a:spcBef>
            <a:spcAft>
              <a:spcPct val="35000"/>
            </a:spcAft>
            <a:buNone/>
          </a:pPr>
          <a:r>
            <a:rPr lang="ar-EG" sz="4000" kern="1200" dirty="0">
              <a:solidFill>
                <a:schemeClr val="tx1"/>
              </a:solidFill>
              <a:cs typeface="Sultan bold" pitchFamily="2" charset="-78"/>
            </a:rPr>
            <a:t>5</a:t>
          </a:r>
        </a:p>
      </dsp:txBody>
      <dsp:txXfrm>
        <a:off x="41615" y="1379565"/>
        <a:ext cx="1186991" cy="769261"/>
      </dsp:txXfrm>
    </dsp:sp>
    <dsp:sp modelId="{DB6AD3CE-1F42-48FC-B425-C07CB29FB273}">
      <dsp:nvSpPr>
        <dsp:cNvPr id="0" name=""/>
        <dsp:cNvSpPr/>
      </dsp:nvSpPr>
      <dsp:spPr>
        <a:xfrm rot="5400000">
          <a:off x="1834901" y="1834470"/>
          <a:ext cx="1128809" cy="2258170"/>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rtl="1">
            <a:lnSpc>
              <a:spcPct val="90000"/>
            </a:lnSpc>
            <a:spcBef>
              <a:spcPct val="0"/>
            </a:spcBef>
            <a:spcAft>
              <a:spcPct val="15000"/>
            </a:spcAft>
            <a:buChar char="•"/>
          </a:pPr>
          <a:r>
            <a:rPr lang="ar-EG" sz="1800" kern="1200" dirty="0"/>
            <a:t>(</a:t>
          </a:r>
          <a:r>
            <a:rPr lang="ar-EG" sz="2000" kern="1200" dirty="0">
              <a:cs typeface="Sultan bold" pitchFamily="2" charset="-78"/>
            </a:rPr>
            <a:t>النقاط الساخنة</a:t>
          </a:r>
          <a:r>
            <a:rPr lang="ar-EG" sz="1800" kern="1200" dirty="0"/>
            <a:t>)</a:t>
          </a:r>
        </a:p>
      </dsp:txBody>
      <dsp:txXfrm rot="-5400000">
        <a:off x="1270221" y="2454254"/>
        <a:ext cx="2203066" cy="1018601"/>
      </dsp:txXfrm>
    </dsp:sp>
    <dsp:sp modelId="{172DF3B3-B78E-45CA-B653-5718E014F921}">
      <dsp:nvSpPr>
        <dsp:cNvPr id="0" name=""/>
        <dsp:cNvSpPr/>
      </dsp:nvSpPr>
      <dsp:spPr>
        <a:xfrm>
          <a:off x="0" y="2537310"/>
          <a:ext cx="1270221" cy="852491"/>
        </a:xfrm>
        <a:prstGeom prst="roundRect">
          <a:avLst/>
        </a:prstGeom>
        <a:solidFill>
          <a:schemeClr val="tx2">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1">
            <a:lnSpc>
              <a:spcPct val="90000"/>
            </a:lnSpc>
            <a:spcBef>
              <a:spcPct val="0"/>
            </a:spcBef>
            <a:spcAft>
              <a:spcPct val="35000"/>
            </a:spcAft>
            <a:buNone/>
          </a:pPr>
          <a:r>
            <a:rPr lang="ar-EG" sz="4000" kern="1200" dirty="0">
              <a:solidFill>
                <a:schemeClr val="tx1"/>
              </a:solidFill>
              <a:cs typeface="Sultan bold" pitchFamily="2" charset="-78"/>
            </a:rPr>
            <a:t>6</a:t>
          </a:r>
        </a:p>
      </dsp:txBody>
      <dsp:txXfrm>
        <a:off x="41615" y="2578925"/>
        <a:ext cx="1186991" cy="769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CE683-40A7-4E12-9B61-C3F6D737FBD4}">
      <dsp:nvSpPr>
        <dsp:cNvPr id="0" name=""/>
        <dsp:cNvSpPr/>
      </dsp:nvSpPr>
      <dsp:spPr>
        <a:xfrm rot="5400000">
          <a:off x="652899" y="-652477"/>
          <a:ext cx="1105772" cy="2411571"/>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ar-EG" sz="2000" kern="1200" dirty="0">
              <a:cs typeface="Sultan bold" pitchFamily="2" charset="-78"/>
            </a:rPr>
            <a:t>الإختيار من المتعدد</a:t>
          </a:r>
        </a:p>
      </dsp:txBody>
      <dsp:txXfrm rot="-5400000">
        <a:off x="0" y="54401"/>
        <a:ext cx="2357592" cy="997814"/>
      </dsp:txXfrm>
    </dsp:sp>
    <dsp:sp modelId="{F6B01DC6-A53A-4726-BF14-02DAF8C3D0FA}">
      <dsp:nvSpPr>
        <dsp:cNvPr id="0" name=""/>
        <dsp:cNvSpPr/>
      </dsp:nvSpPr>
      <dsp:spPr>
        <a:xfrm>
          <a:off x="2411571" y="138698"/>
          <a:ext cx="1356508" cy="829219"/>
        </a:xfrm>
        <a:prstGeom prst="roundRect">
          <a:avLst/>
        </a:prstGeom>
        <a:solidFill>
          <a:schemeClr val="tx2">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1">
            <a:lnSpc>
              <a:spcPct val="90000"/>
            </a:lnSpc>
            <a:spcBef>
              <a:spcPct val="0"/>
            </a:spcBef>
            <a:spcAft>
              <a:spcPct val="35000"/>
            </a:spcAft>
            <a:buNone/>
          </a:pPr>
          <a:r>
            <a:rPr lang="ar-EG" sz="4000" kern="1200" dirty="0">
              <a:solidFill>
                <a:schemeClr val="tx1"/>
              </a:solidFill>
              <a:cs typeface="Sultan bold" pitchFamily="2" charset="-78"/>
            </a:rPr>
            <a:t>1</a:t>
          </a:r>
        </a:p>
      </dsp:txBody>
      <dsp:txXfrm>
        <a:off x="2452050" y="179177"/>
        <a:ext cx="1275550" cy="748261"/>
      </dsp:txXfrm>
    </dsp:sp>
    <dsp:sp modelId="{258FD3A3-9ED1-4647-BA8E-CC1B576FFCD0}">
      <dsp:nvSpPr>
        <dsp:cNvPr id="0" name=""/>
        <dsp:cNvSpPr/>
      </dsp:nvSpPr>
      <dsp:spPr>
        <a:xfrm rot="5400000">
          <a:off x="652899" y="522406"/>
          <a:ext cx="1105772" cy="2411571"/>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ar-EG" sz="2000" kern="1200" dirty="0">
              <a:cs typeface="Sultan bold" pitchFamily="2" charset="-78"/>
            </a:rPr>
            <a:t>الإجابات</a:t>
          </a:r>
          <a:r>
            <a:rPr lang="ar-EG" sz="2800" kern="1200" dirty="0">
              <a:cs typeface="Sultan bold" pitchFamily="2" charset="-78"/>
            </a:rPr>
            <a:t> </a:t>
          </a:r>
          <a:r>
            <a:rPr lang="ar-EG" sz="2000" kern="1200" dirty="0">
              <a:cs typeface="Sultan bold" pitchFamily="2" charset="-78"/>
            </a:rPr>
            <a:t>المتعددة</a:t>
          </a:r>
        </a:p>
      </dsp:txBody>
      <dsp:txXfrm rot="-5400000">
        <a:off x="0" y="1229285"/>
        <a:ext cx="2357592" cy="997814"/>
      </dsp:txXfrm>
    </dsp:sp>
    <dsp:sp modelId="{953CDE36-BB20-4019-901A-AF5E970FD65F}">
      <dsp:nvSpPr>
        <dsp:cNvPr id="0" name=""/>
        <dsp:cNvSpPr/>
      </dsp:nvSpPr>
      <dsp:spPr>
        <a:xfrm>
          <a:off x="2411571" y="1313582"/>
          <a:ext cx="1356508" cy="829219"/>
        </a:xfrm>
        <a:prstGeom prst="roundRect">
          <a:avLst/>
        </a:prstGeom>
        <a:solidFill>
          <a:schemeClr val="tx2">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1">
            <a:lnSpc>
              <a:spcPct val="90000"/>
            </a:lnSpc>
            <a:spcBef>
              <a:spcPct val="0"/>
            </a:spcBef>
            <a:spcAft>
              <a:spcPct val="35000"/>
            </a:spcAft>
            <a:buNone/>
          </a:pPr>
          <a:r>
            <a:rPr lang="ar-EG" sz="4000" kern="1200" dirty="0">
              <a:solidFill>
                <a:schemeClr val="tx1"/>
              </a:solidFill>
              <a:cs typeface="Sultan bold" pitchFamily="2" charset="-78"/>
            </a:rPr>
            <a:t>2</a:t>
          </a:r>
        </a:p>
      </dsp:txBody>
      <dsp:txXfrm>
        <a:off x="2452050" y="1354061"/>
        <a:ext cx="1275550" cy="748261"/>
      </dsp:txXfrm>
    </dsp:sp>
    <dsp:sp modelId="{2BE8E539-9780-4341-8534-40D6A322426A}">
      <dsp:nvSpPr>
        <dsp:cNvPr id="0" name=""/>
        <dsp:cNvSpPr/>
      </dsp:nvSpPr>
      <dsp:spPr>
        <a:xfrm rot="5400000">
          <a:off x="652899" y="1697290"/>
          <a:ext cx="1105772" cy="2411571"/>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ar-EG" sz="2000" kern="1200" dirty="0">
              <a:cs typeface="Sultan bold" pitchFamily="2" charset="-78"/>
            </a:rPr>
            <a:t>المطابقة</a:t>
          </a:r>
          <a:r>
            <a:rPr lang="ar-EG" sz="3300" kern="1200" dirty="0"/>
            <a:t> </a:t>
          </a:r>
          <a:r>
            <a:rPr lang="ar-EG" sz="2000" kern="1200" dirty="0">
              <a:cs typeface="Sultan bold" pitchFamily="2" charset="-78"/>
            </a:rPr>
            <a:t>أو</a:t>
          </a:r>
          <a:r>
            <a:rPr lang="ar-EG" sz="3300" kern="1200" dirty="0"/>
            <a:t> </a:t>
          </a:r>
          <a:r>
            <a:rPr lang="ar-EG" sz="2000" kern="1200" dirty="0">
              <a:cs typeface="Sultan bold" pitchFamily="2" charset="-78"/>
            </a:rPr>
            <a:t>المزاوجة</a:t>
          </a:r>
        </a:p>
      </dsp:txBody>
      <dsp:txXfrm rot="-5400000">
        <a:off x="0" y="2404169"/>
        <a:ext cx="2357592" cy="997814"/>
      </dsp:txXfrm>
    </dsp:sp>
    <dsp:sp modelId="{8A6CDD55-0173-4FC8-B236-8C0884A05F21}">
      <dsp:nvSpPr>
        <dsp:cNvPr id="0" name=""/>
        <dsp:cNvSpPr/>
      </dsp:nvSpPr>
      <dsp:spPr>
        <a:xfrm>
          <a:off x="2411571" y="2488466"/>
          <a:ext cx="1356508" cy="829219"/>
        </a:xfrm>
        <a:prstGeom prst="roundRect">
          <a:avLst/>
        </a:prstGeom>
        <a:solidFill>
          <a:schemeClr val="tx2">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1">
            <a:lnSpc>
              <a:spcPct val="90000"/>
            </a:lnSpc>
            <a:spcBef>
              <a:spcPct val="0"/>
            </a:spcBef>
            <a:spcAft>
              <a:spcPct val="35000"/>
            </a:spcAft>
            <a:buNone/>
          </a:pPr>
          <a:r>
            <a:rPr lang="ar-EG" sz="4000" kern="1200" dirty="0">
              <a:solidFill>
                <a:schemeClr val="tx1"/>
              </a:solidFill>
              <a:cs typeface="Sultan bold" pitchFamily="2" charset="-78"/>
            </a:rPr>
            <a:t>3</a:t>
          </a:r>
        </a:p>
      </dsp:txBody>
      <dsp:txXfrm>
        <a:off x="2452050" y="2528945"/>
        <a:ext cx="1275550" cy="748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97B76-CCD3-4728-B7F8-2B0F639B4891}">
      <dsp:nvSpPr>
        <dsp:cNvPr id="0" name=""/>
        <dsp:cNvSpPr/>
      </dsp:nvSpPr>
      <dsp:spPr>
        <a:xfrm rot="5400000">
          <a:off x="1711917" y="-613617"/>
          <a:ext cx="1053689" cy="2461309"/>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EG" sz="1800" kern="1200" dirty="0">
              <a:cs typeface="Sultan bold" pitchFamily="2" charset="-78"/>
            </a:rPr>
            <a:t>الصواب والخطأ المتعددة</a:t>
          </a:r>
        </a:p>
      </dsp:txBody>
      <dsp:txXfrm rot="-5400000">
        <a:off x="1008108" y="141629"/>
        <a:ext cx="2409872" cy="950815"/>
      </dsp:txXfrm>
    </dsp:sp>
    <dsp:sp modelId="{969DF7E1-7D22-4323-85AE-17D1DCB984B0}">
      <dsp:nvSpPr>
        <dsp:cNvPr id="0" name=""/>
        <dsp:cNvSpPr/>
      </dsp:nvSpPr>
      <dsp:spPr>
        <a:xfrm>
          <a:off x="3456388" y="189588"/>
          <a:ext cx="1309126" cy="854891"/>
        </a:xfrm>
        <a:prstGeom prst="roundRect">
          <a:avLst/>
        </a:prstGeom>
        <a:solidFill>
          <a:schemeClr val="tx2">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1">
            <a:lnSpc>
              <a:spcPct val="90000"/>
            </a:lnSpc>
            <a:spcBef>
              <a:spcPct val="0"/>
            </a:spcBef>
            <a:spcAft>
              <a:spcPct val="35000"/>
            </a:spcAft>
            <a:buNone/>
          </a:pPr>
          <a:r>
            <a:rPr lang="ar-EG" sz="4000" kern="1200" dirty="0">
              <a:solidFill>
                <a:schemeClr val="tx1"/>
              </a:solidFill>
              <a:cs typeface="Sultan bold" pitchFamily="2" charset="-78"/>
            </a:rPr>
            <a:t>7</a:t>
          </a:r>
        </a:p>
      </dsp:txBody>
      <dsp:txXfrm>
        <a:off x="3498120" y="231320"/>
        <a:ext cx="1225662" cy="771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FB2B5-5187-4025-B9B0-58F3034947AD}">
      <dsp:nvSpPr>
        <dsp:cNvPr id="0" name=""/>
        <dsp:cNvSpPr/>
      </dsp:nvSpPr>
      <dsp:spPr>
        <a:xfrm rot="10800000">
          <a:off x="1" y="0"/>
          <a:ext cx="7056780" cy="4064000"/>
        </a:xfrm>
        <a:prstGeom prst="rightArrow">
          <a:avLst/>
        </a:prstGeom>
        <a:noFill/>
        <a:ln w="38100">
          <a:solidFill>
            <a:schemeClr val="tx1"/>
          </a:solidFill>
        </a:ln>
        <a:effectLst/>
      </dsp:spPr>
      <dsp:style>
        <a:lnRef idx="0">
          <a:scrgbClr r="0" g="0" b="0"/>
        </a:lnRef>
        <a:fillRef idx="1">
          <a:scrgbClr r="0" g="0" b="0"/>
        </a:fillRef>
        <a:effectRef idx="0">
          <a:scrgbClr r="0" g="0" b="0"/>
        </a:effectRef>
        <a:fontRef idx="minor"/>
      </dsp:style>
    </dsp:sp>
    <dsp:sp modelId="{209377A1-6C9E-4A0A-82C6-323C9AF9C75F}">
      <dsp:nvSpPr>
        <dsp:cNvPr id="0" name=""/>
        <dsp:cNvSpPr/>
      </dsp:nvSpPr>
      <dsp:spPr>
        <a:xfrm>
          <a:off x="592547" y="1455936"/>
          <a:ext cx="1962378" cy="1152127"/>
        </a:xfrm>
        <a:prstGeom prst="roundRect">
          <a:avLst/>
        </a:prstGeom>
        <a:solidFill>
          <a:schemeClr val="tx2">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ar-EG" sz="3000" kern="1200" dirty="0">
              <a:solidFill>
                <a:schemeClr val="tx1"/>
              </a:solidFill>
              <a:cs typeface="Sultan bold" pitchFamily="2" charset="-78"/>
            </a:rPr>
            <a:t>التصحيح وحفظ النتائج</a:t>
          </a:r>
        </a:p>
      </dsp:txBody>
      <dsp:txXfrm>
        <a:off x="648789" y="1512178"/>
        <a:ext cx="1849894" cy="1039643"/>
      </dsp:txXfrm>
    </dsp:sp>
    <dsp:sp modelId="{D2E4E32A-F294-4CE4-8012-19860722B26F}">
      <dsp:nvSpPr>
        <dsp:cNvPr id="0" name=""/>
        <dsp:cNvSpPr/>
      </dsp:nvSpPr>
      <dsp:spPr>
        <a:xfrm>
          <a:off x="2694820" y="1455936"/>
          <a:ext cx="1962378" cy="1152127"/>
        </a:xfrm>
        <a:prstGeom prst="roundRect">
          <a:avLst/>
        </a:prstGeom>
        <a:solidFill>
          <a:schemeClr val="tx2">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1">
            <a:lnSpc>
              <a:spcPct val="90000"/>
            </a:lnSpc>
            <a:spcBef>
              <a:spcPct val="0"/>
            </a:spcBef>
            <a:spcAft>
              <a:spcPct val="35000"/>
            </a:spcAft>
            <a:buNone/>
          </a:pPr>
          <a:r>
            <a:rPr lang="ar-EG" sz="3000" kern="1200" dirty="0">
              <a:solidFill>
                <a:schemeClr val="tx1"/>
              </a:solidFill>
              <a:cs typeface="Sultan bold" pitchFamily="2" charset="-78"/>
            </a:rPr>
            <a:t>تقديم الإختبارات</a:t>
          </a:r>
        </a:p>
      </dsp:txBody>
      <dsp:txXfrm>
        <a:off x="2751062" y="1512178"/>
        <a:ext cx="1849894" cy="1039643"/>
      </dsp:txXfrm>
    </dsp:sp>
    <dsp:sp modelId="{A0F514DD-F424-4B1F-852D-3468EC0A7513}">
      <dsp:nvSpPr>
        <dsp:cNvPr id="0" name=""/>
        <dsp:cNvSpPr/>
      </dsp:nvSpPr>
      <dsp:spPr>
        <a:xfrm>
          <a:off x="4797094" y="1455936"/>
          <a:ext cx="1962378" cy="1152127"/>
        </a:xfrm>
        <a:prstGeom prst="roundRect">
          <a:avLst/>
        </a:prstGeom>
        <a:solidFill>
          <a:schemeClr val="tx2">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kern="1200" dirty="0">
              <a:solidFill>
                <a:schemeClr val="tx1"/>
              </a:solidFill>
              <a:cs typeface="Sultan bold" pitchFamily="2" charset="-78"/>
            </a:rPr>
            <a:t>بناء الإختبارات</a:t>
          </a:r>
        </a:p>
        <a:p>
          <a:pPr marL="0" lvl="0" indent="0" algn="ctr" defTabSz="1066800" rtl="1">
            <a:lnSpc>
              <a:spcPct val="90000"/>
            </a:lnSpc>
            <a:spcBef>
              <a:spcPct val="0"/>
            </a:spcBef>
            <a:spcAft>
              <a:spcPct val="35000"/>
            </a:spcAft>
            <a:buNone/>
          </a:pPr>
          <a:r>
            <a:rPr lang="ar-EG" sz="2400" kern="1200" dirty="0">
              <a:solidFill>
                <a:schemeClr val="tx1"/>
              </a:solidFill>
              <a:cs typeface="Sultan bold" pitchFamily="2" charset="-78"/>
            </a:rPr>
            <a:t>(بنك الأسئلة)</a:t>
          </a:r>
        </a:p>
      </dsp:txBody>
      <dsp:txXfrm>
        <a:off x="4853336" y="1512178"/>
        <a:ext cx="1849894" cy="103964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78E9D8F-E9F3-4E6C-A687-6E0F37364506}" type="datetimeFigureOut">
              <a:rPr lang="ar-EG" smtClean="0"/>
              <a:t>03/05/1442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2DE28EF-8CB5-49E7-A692-9C889A265431}" type="slidenum">
              <a:rPr lang="ar-EG" smtClean="0"/>
              <a:t>‹#›</a:t>
            </a:fld>
            <a:endParaRPr lang="ar-EG"/>
          </a:p>
        </p:txBody>
      </p:sp>
    </p:spTree>
    <p:extLst>
      <p:ext uri="{BB962C8B-B14F-4D97-AF65-F5344CB8AC3E}">
        <p14:creationId xmlns:p14="http://schemas.microsoft.com/office/powerpoint/2010/main" val="6858000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27584" y="1930152"/>
            <a:ext cx="7416824" cy="2074912"/>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1F16BA82-BCB9-4A3A-9514-8B327562E334}" type="datetimeFigureOut">
              <a:rPr lang="ar-EG" smtClean="0"/>
              <a:t>03/05/1442</a:t>
            </a:fld>
            <a:endParaRPr lang="ar-EG"/>
          </a:p>
        </p:txBody>
      </p:sp>
      <p:sp>
        <p:nvSpPr>
          <p:cNvPr id="17" name="Slide Number Placeholder 16"/>
          <p:cNvSpPr>
            <a:spLocks noGrp="1"/>
          </p:cNvSpPr>
          <p:nvPr>
            <p:ph type="sldNum" sz="quarter" idx="11"/>
          </p:nvPr>
        </p:nvSpPr>
        <p:spPr/>
        <p:txBody>
          <a:bodyPr/>
          <a:lstStyle/>
          <a:p>
            <a:fld id="{67412C75-C862-4602-94CF-3EA3253CDAA9}" type="slidenum">
              <a:rPr lang="ar-EG" smtClean="0"/>
              <a:t>‹#›</a:t>
            </a:fld>
            <a:endParaRPr lang="ar-EG"/>
          </a:p>
        </p:txBody>
      </p:sp>
      <p:sp>
        <p:nvSpPr>
          <p:cNvPr id="19" name="Footer Placeholder 18"/>
          <p:cNvSpPr>
            <a:spLocks noGrp="1"/>
          </p:cNvSpPr>
          <p:nvPr>
            <p:ph type="ftr" sz="quarter" idx="12"/>
          </p:nvPr>
        </p:nvSpPr>
        <p:spPr/>
        <p:txBody>
          <a:bodyPr/>
          <a:lstStyle/>
          <a:p>
            <a:endParaRPr lang="ar-EG"/>
          </a:p>
        </p:txBody>
      </p:sp>
    </p:spTree>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6BA82-BCB9-4A3A-9514-8B327562E334}" type="datetimeFigureOut">
              <a:rPr lang="ar-EG" smtClean="0"/>
              <a:t>03/05/1442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7412C75-C862-4602-94CF-3EA3253CDAA9}"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6BA82-BCB9-4A3A-9514-8B327562E334}" type="datetimeFigureOut">
              <a:rPr lang="ar-EG" smtClean="0"/>
              <a:t>03/05/1442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7412C75-C862-4602-94CF-3EA3253CDAA9}" type="slidenum">
              <a:rPr lang="ar-EG" smtClean="0"/>
              <a:t>‹#›</a:t>
            </a:fld>
            <a:endParaRPr lang="ar-EG"/>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6376 w 794"/>
                <a:gd name="T1" fmla="*/ 2383 h 414"/>
                <a:gd name="T2" fmla="*/ 5702 w 794"/>
                <a:gd name="T3" fmla="*/ 1919 h 414"/>
                <a:gd name="T4" fmla="*/ 4466 w 794"/>
                <a:gd name="T5" fmla="*/ 1268 h 414"/>
                <a:gd name="T6" fmla="*/ 570 w 794"/>
                <a:gd name="T7" fmla="*/ 0 h 414"/>
                <a:gd name="T8" fmla="*/ 184 w 794"/>
                <a:gd name="T9" fmla="*/ 120 h 414"/>
                <a:gd name="T10" fmla="*/ 0 w 794"/>
                <a:gd name="T11" fmla="*/ 501 h 414"/>
                <a:gd name="T12" fmla="*/ 224 w 794"/>
                <a:gd name="T13" fmla="*/ 936 h 414"/>
                <a:gd name="T14" fmla="*/ 4577 w 794"/>
                <a:gd name="T15" fmla="*/ 2469 h 414"/>
                <a:gd name="T16" fmla="*/ 5531 w 794"/>
                <a:gd name="T17" fmla="*/ 2371 h 414"/>
                <a:gd name="T18" fmla="*/ 6302 w 794"/>
                <a:gd name="T19" fmla="*/ 2498 h 414"/>
                <a:gd name="T20" fmla="*/ 6376 w 794"/>
                <a:gd name="T21" fmla="*/ 2383 h 414"/>
                <a:gd name="T22" fmla="*/ 6376 w 794"/>
                <a:gd name="T23" fmla="*/ 2383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7" name="Freeform 10"/>
            <p:cNvSpPr>
              <a:spLocks/>
            </p:cNvSpPr>
            <p:nvPr userDrawn="1"/>
          </p:nvSpPr>
          <p:spPr bwMode="auto">
            <a:xfrm>
              <a:off x="166" y="261"/>
              <a:ext cx="2244" cy="1007"/>
            </a:xfrm>
            <a:custGeom>
              <a:avLst/>
              <a:gdLst>
                <a:gd name="T0" fmla="*/ 274 w 1586"/>
                <a:gd name="T1" fmla="*/ 0 h 821"/>
                <a:gd name="T2" fmla="*/ 2664 w 1586"/>
                <a:gd name="T3" fmla="*/ 781 h 821"/>
                <a:gd name="T4" fmla="*/ 2858 w 1586"/>
                <a:gd name="T5" fmla="*/ 960 h 821"/>
                <a:gd name="T6" fmla="*/ 3175 w 1586"/>
                <a:gd name="T7" fmla="*/ 1191 h 821"/>
                <a:gd name="T8" fmla="*/ 3133 w 1586"/>
                <a:gd name="T9" fmla="*/ 1235 h 821"/>
                <a:gd name="T10" fmla="*/ 2702 w 1586"/>
                <a:gd name="T11" fmla="*/ 1184 h 821"/>
                <a:gd name="T12" fmla="*/ 2292 w 1586"/>
                <a:gd name="T13" fmla="*/ 1220 h 821"/>
                <a:gd name="T14" fmla="*/ 83 w 1586"/>
                <a:gd name="T15" fmla="*/ 449 h 821"/>
                <a:gd name="T16" fmla="*/ 0 w 1586"/>
                <a:gd name="T17" fmla="*/ 226 h 821"/>
                <a:gd name="T18" fmla="*/ 92 w 1586"/>
                <a:gd name="T19" fmla="*/ 48 h 821"/>
                <a:gd name="T20" fmla="*/ 274 w 1586"/>
                <a:gd name="T21" fmla="*/ 0 h 821"/>
                <a:gd name="T22" fmla="*/ 27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8" name="Freeform 11"/>
            <p:cNvSpPr>
              <a:spLocks/>
            </p:cNvSpPr>
            <p:nvPr userDrawn="1"/>
          </p:nvSpPr>
          <p:spPr bwMode="auto">
            <a:xfrm>
              <a:off x="474" y="344"/>
              <a:ext cx="1488" cy="919"/>
            </a:xfrm>
            <a:custGeom>
              <a:avLst/>
              <a:gdLst>
                <a:gd name="T0" fmla="*/ 0 w 1049"/>
                <a:gd name="T1" fmla="*/ 492 h 747"/>
                <a:gd name="T2" fmla="*/ 1855 w 1049"/>
                <a:gd name="T3" fmla="*/ 1131 h 747"/>
                <a:gd name="T4" fmla="*/ 1889 w 1049"/>
                <a:gd name="T5" fmla="*/ 808 h 747"/>
                <a:gd name="T6" fmla="*/ 2111 w 1049"/>
                <a:gd name="T7" fmla="*/ 639 h 747"/>
                <a:gd name="T8" fmla="*/ 157 w 1049"/>
                <a:gd name="T9" fmla="*/ 0 h 747"/>
                <a:gd name="T10" fmla="*/ 0 w 1049"/>
                <a:gd name="T11" fmla="*/ 192 h 747"/>
                <a:gd name="T12" fmla="*/ 0 w 1049"/>
                <a:gd name="T13" fmla="*/ 492 h 747"/>
                <a:gd name="T14" fmla="*/ 0 w 1049"/>
                <a:gd name="T15" fmla="*/ 49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219 w 150"/>
                  <a:gd name="T1" fmla="*/ 0 h 173"/>
                  <a:gd name="T2" fmla="*/ 81 w 150"/>
                  <a:gd name="T3" fmla="*/ 101 h 173"/>
                  <a:gd name="T4" fmla="*/ 0 w 150"/>
                  <a:gd name="T5" fmla="*/ 265 h 173"/>
                  <a:gd name="T6" fmla="*/ 160 w 150"/>
                  <a:gd name="T7" fmla="*/ 245 h 173"/>
                  <a:gd name="T8" fmla="*/ 206 w 150"/>
                  <a:gd name="T9" fmla="*/ 129 h 173"/>
                  <a:gd name="T10" fmla="*/ 300 w 150"/>
                  <a:gd name="T11" fmla="*/ 41 h 173"/>
                  <a:gd name="T12" fmla="*/ 219 w 150"/>
                  <a:gd name="T13" fmla="*/ 0 h 173"/>
                  <a:gd name="T14" fmla="*/ 2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1" name="Freeform 14"/>
              <p:cNvSpPr>
                <a:spLocks/>
              </p:cNvSpPr>
              <p:nvPr userDrawn="1"/>
            </p:nvSpPr>
            <p:spPr bwMode="auto">
              <a:xfrm>
                <a:off x="123" y="148"/>
                <a:ext cx="2386" cy="1081"/>
              </a:xfrm>
              <a:custGeom>
                <a:avLst/>
                <a:gdLst>
                  <a:gd name="T0" fmla="*/ 313 w 1684"/>
                  <a:gd name="T1" fmla="*/ 0 h 880"/>
                  <a:gd name="T2" fmla="*/ 126 w 1684"/>
                  <a:gd name="T3" fmla="*/ 79 h 880"/>
                  <a:gd name="T4" fmla="*/ 0 w 1684"/>
                  <a:gd name="T5" fmla="*/ 314 h 880"/>
                  <a:gd name="T6" fmla="*/ 135 w 1684"/>
                  <a:gd name="T7" fmla="*/ 541 h 880"/>
                  <a:gd name="T8" fmla="*/ 2373 w 1684"/>
                  <a:gd name="T9" fmla="*/ 1308 h 880"/>
                  <a:gd name="T10" fmla="*/ 2855 w 1684"/>
                  <a:gd name="T11" fmla="*/ 1260 h 880"/>
                  <a:gd name="T12" fmla="*/ 3245 w 1684"/>
                  <a:gd name="T13" fmla="*/ 1328 h 880"/>
                  <a:gd name="T14" fmla="*/ 3381 w 1684"/>
                  <a:gd name="T15" fmla="*/ 1220 h 880"/>
                  <a:gd name="T16" fmla="*/ 3015 w 1684"/>
                  <a:gd name="T17" fmla="*/ 1002 h 880"/>
                  <a:gd name="T18" fmla="*/ 2866 w 1684"/>
                  <a:gd name="T19" fmla="*/ 773 h 880"/>
                  <a:gd name="T20" fmla="*/ 2749 w 1684"/>
                  <a:gd name="T21" fmla="*/ 795 h 880"/>
                  <a:gd name="T22" fmla="*/ 2889 w 1684"/>
                  <a:gd name="T23" fmla="*/ 1002 h 880"/>
                  <a:gd name="T24" fmla="*/ 3168 w 1684"/>
                  <a:gd name="T25" fmla="*/ 1222 h 880"/>
                  <a:gd name="T26" fmla="*/ 2837 w 1684"/>
                  <a:gd name="T27" fmla="*/ 1188 h 880"/>
                  <a:gd name="T28" fmla="*/ 2447 w 1684"/>
                  <a:gd name="T29" fmla="*/ 1228 h 880"/>
                  <a:gd name="T30" fmla="*/ 2519 w 1684"/>
                  <a:gd name="T31" fmla="*/ 980 h 880"/>
                  <a:gd name="T32" fmla="*/ 2686 w 1684"/>
                  <a:gd name="T33" fmla="*/ 812 h 880"/>
                  <a:gd name="T34" fmla="*/ 2491 w 1684"/>
                  <a:gd name="T35" fmla="*/ 833 h 880"/>
                  <a:gd name="T36" fmla="*/ 2339 w 1684"/>
                  <a:gd name="T37" fmla="*/ 993 h 880"/>
                  <a:gd name="T38" fmla="*/ 2287 w 1684"/>
                  <a:gd name="T39" fmla="*/ 1194 h 880"/>
                  <a:gd name="T40" fmla="*/ 215 w 1684"/>
                  <a:gd name="T41" fmla="*/ 468 h 880"/>
                  <a:gd name="T42" fmla="*/ 160 w 1684"/>
                  <a:gd name="T43" fmla="*/ 324 h 880"/>
                  <a:gd name="T44" fmla="*/ 207 w 1684"/>
                  <a:gd name="T45" fmla="*/ 144 h 880"/>
                  <a:gd name="T46" fmla="*/ 435 w 1684"/>
                  <a:gd name="T47" fmla="*/ 0 h 880"/>
                  <a:gd name="T48" fmla="*/ 313 w 1684"/>
                  <a:gd name="T49" fmla="*/ 0 h 880"/>
                  <a:gd name="T50" fmla="*/ 31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2" name="Freeform 15"/>
              <p:cNvSpPr>
                <a:spLocks/>
              </p:cNvSpPr>
              <p:nvPr userDrawn="1"/>
            </p:nvSpPr>
            <p:spPr bwMode="auto">
              <a:xfrm>
                <a:off x="324" y="158"/>
                <a:ext cx="1686" cy="614"/>
              </a:xfrm>
              <a:custGeom>
                <a:avLst/>
                <a:gdLst>
                  <a:gd name="T0" fmla="*/ 201 w 1190"/>
                  <a:gd name="T1" fmla="*/ 0 h 500"/>
                  <a:gd name="T2" fmla="*/ 2389 w 1190"/>
                  <a:gd name="T3" fmla="*/ 739 h 500"/>
                  <a:gd name="T4" fmla="*/ 2159 w 1190"/>
                  <a:gd name="T5" fmla="*/ 754 h 500"/>
                  <a:gd name="T6" fmla="*/ 0 w 1190"/>
                  <a:gd name="T7" fmla="*/ 41 h 500"/>
                  <a:gd name="T8" fmla="*/ 201 w 1190"/>
                  <a:gd name="T9" fmla="*/ 0 h 500"/>
                  <a:gd name="T10" fmla="*/ 20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3" name="Freeform 16"/>
              <p:cNvSpPr>
                <a:spLocks/>
              </p:cNvSpPr>
              <p:nvPr userDrawn="1"/>
            </p:nvSpPr>
            <p:spPr bwMode="auto">
              <a:xfrm>
                <a:off x="409" y="251"/>
                <a:ext cx="227" cy="410"/>
              </a:xfrm>
              <a:custGeom>
                <a:avLst/>
                <a:gdLst>
                  <a:gd name="T0" fmla="*/ 234 w 160"/>
                  <a:gd name="T1" fmla="*/ 0 h 335"/>
                  <a:gd name="T2" fmla="*/ 38 w 160"/>
                  <a:gd name="T3" fmla="*/ 159 h 335"/>
                  <a:gd name="T4" fmla="*/ 0 w 160"/>
                  <a:gd name="T5" fmla="*/ 344 h 335"/>
                  <a:gd name="T6" fmla="*/ 67 w 160"/>
                  <a:gd name="T7" fmla="*/ 470 h 335"/>
                  <a:gd name="T8" fmla="*/ 189 w 160"/>
                  <a:gd name="T9" fmla="*/ 502 h 335"/>
                  <a:gd name="T10" fmla="*/ 153 w 160"/>
                  <a:gd name="T11" fmla="*/ 230 h 335"/>
                  <a:gd name="T12" fmla="*/ 322 w 160"/>
                  <a:gd name="T13" fmla="*/ 26 h 335"/>
                  <a:gd name="T14" fmla="*/ 234 w 160"/>
                  <a:gd name="T15" fmla="*/ 0 h 335"/>
                  <a:gd name="T16" fmla="*/ 23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4" name="Freeform 17"/>
              <p:cNvSpPr>
                <a:spLocks/>
              </p:cNvSpPr>
              <p:nvPr userDrawn="1"/>
            </p:nvSpPr>
            <p:spPr bwMode="auto">
              <a:xfrm>
                <a:off x="846" y="536"/>
                <a:ext cx="691" cy="364"/>
              </a:xfrm>
              <a:custGeom>
                <a:avLst/>
                <a:gdLst>
                  <a:gd name="T0" fmla="*/ 28 w 489"/>
                  <a:gd name="T1" fmla="*/ 52 h 296"/>
                  <a:gd name="T2" fmla="*/ 319 w 489"/>
                  <a:gd name="T3" fmla="*/ 100 h 296"/>
                  <a:gd name="T4" fmla="*/ 647 w 489"/>
                  <a:gd name="T5" fmla="*/ 207 h 296"/>
                  <a:gd name="T6" fmla="*/ 879 w 489"/>
                  <a:gd name="T7" fmla="*/ 368 h 296"/>
                  <a:gd name="T8" fmla="*/ 651 w 489"/>
                  <a:gd name="T9" fmla="*/ 348 h 296"/>
                  <a:gd name="T10" fmla="*/ 277 w 489"/>
                  <a:gd name="T11" fmla="*/ 221 h 296"/>
                  <a:gd name="T12" fmla="*/ 100 w 489"/>
                  <a:gd name="T13" fmla="*/ 121 h 296"/>
                  <a:gd name="T14" fmla="*/ 213 w 489"/>
                  <a:gd name="T15" fmla="*/ 246 h 296"/>
                  <a:gd name="T16" fmla="*/ 543 w 489"/>
                  <a:gd name="T17" fmla="*/ 408 h 296"/>
                  <a:gd name="T18" fmla="*/ 930 w 489"/>
                  <a:gd name="T19" fmla="*/ 448 h 296"/>
                  <a:gd name="T20" fmla="*/ 976 w 489"/>
                  <a:gd name="T21" fmla="*/ 338 h 296"/>
                  <a:gd name="T22" fmla="*/ 787 w 489"/>
                  <a:gd name="T23" fmla="*/ 182 h 296"/>
                  <a:gd name="T24" fmla="*/ 339 w 489"/>
                  <a:gd name="T25" fmla="*/ 26 h 296"/>
                  <a:gd name="T26" fmla="*/ 0 w 489"/>
                  <a:gd name="T27" fmla="*/ 0 h 296"/>
                  <a:gd name="T28" fmla="*/ 28 w 489"/>
                  <a:gd name="T29" fmla="*/ 52 h 296"/>
                  <a:gd name="T30" fmla="*/ 28 w 489"/>
                  <a:gd name="T31" fmla="*/ 5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498 w 794"/>
                <a:gd name="T1" fmla="*/ 198 h 414"/>
                <a:gd name="T2" fmla="*/ 445 w 794"/>
                <a:gd name="T3" fmla="*/ 159 h 414"/>
                <a:gd name="T4" fmla="*/ 349 w 794"/>
                <a:gd name="T5" fmla="*/ 105 h 414"/>
                <a:gd name="T6" fmla="*/ 44 w 794"/>
                <a:gd name="T7" fmla="*/ 0 h 414"/>
                <a:gd name="T8" fmla="*/ 14 w 794"/>
                <a:gd name="T9" fmla="*/ 10 h 414"/>
                <a:gd name="T10" fmla="*/ 0 w 794"/>
                <a:gd name="T11" fmla="*/ 42 h 414"/>
                <a:gd name="T12" fmla="*/ 17 w 794"/>
                <a:gd name="T13" fmla="*/ 78 h 414"/>
                <a:gd name="T14" fmla="*/ 358 w 794"/>
                <a:gd name="T15" fmla="*/ 205 h 414"/>
                <a:gd name="T16" fmla="*/ 433 w 794"/>
                <a:gd name="T17" fmla="*/ 197 h 414"/>
                <a:gd name="T18" fmla="*/ 493 w 794"/>
                <a:gd name="T19" fmla="*/ 207 h 414"/>
                <a:gd name="T20" fmla="*/ 498 w 794"/>
                <a:gd name="T21" fmla="*/ 198 h 414"/>
                <a:gd name="T22" fmla="*/ 498 w 794"/>
                <a:gd name="T23" fmla="*/ 19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7" name="Freeform 20"/>
            <p:cNvSpPr>
              <a:spLocks/>
            </p:cNvSpPr>
            <p:nvPr userDrawn="1"/>
          </p:nvSpPr>
          <p:spPr bwMode="auto">
            <a:xfrm rot="7320404">
              <a:off x="4893" y="2923"/>
              <a:ext cx="627" cy="290"/>
            </a:xfrm>
            <a:custGeom>
              <a:avLst/>
              <a:gdLst>
                <a:gd name="T0" fmla="*/ 21 w 1586"/>
                <a:gd name="T1" fmla="*/ 0 h 821"/>
                <a:gd name="T2" fmla="*/ 208 w 1586"/>
                <a:gd name="T3" fmla="*/ 65 h 821"/>
                <a:gd name="T4" fmla="*/ 223 w 1586"/>
                <a:gd name="T5" fmla="*/ 79 h 821"/>
                <a:gd name="T6" fmla="*/ 248 w 1586"/>
                <a:gd name="T7" fmla="*/ 99 h 821"/>
                <a:gd name="T8" fmla="*/ 245 w 1586"/>
                <a:gd name="T9" fmla="*/ 102 h 821"/>
                <a:gd name="T10" fmla="*/ 211 w 1586"/>
                <a:gd name="T11" fmla="*/ 98 h 821"/>
                <a:gd name="T12" fmla="*/ 179 w 1586"/>
                <a:gd name="T13" fmla="*/ 101 h 821"/>
                <a:gd name="T14" fmla="*/ 7 w 1586"/>
                <a:gd name="T15" fmla="*/ 37 h 821"/>
                <a:gd name="T16" fmla="*/ 0 w 1586"/>
                <a:gd name="T17" fmla="*/ 19 h 821"/>
                <a:gd name="T18" fmla="*/ 7 w 1586"/>
                <a:gd name="T19" fmla="*/ 4 h 821"/>
                <a:gd name="T20" fmla="*/ 21 w 1586"/>
                <a:gd name="T21" fmla="*/ 0 h 821"/>
                <a:gd name="T22" fmla="*/ 2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8" name="Freeform 21"/>
            <p:cNvSpPr>
              <a:spLocks/>
            </p:cNvSpPr>
            <p:nvPr userDrawn="1"/>
          </p:nvSpPr>
          <p:spPr bwMode="auto">
            <a:xfrm rot="7320404">
              <a:off x="5000" y="2912"/>
              <a:ext cx="416" cy="265"/>
            </a:xfrm>
            <a:custGeom>
              <a:avLst/>
              <a:gdLst>
                <a:gd name="T0" fmla="*/ 0 w 1049"/>
                <a:gd name="T1" fmla="*/ 41 h 747"/>
                <a:gd name="T2" fmla="*/ 145 w 1049"/>
                <a:gd name="T3" fmla="*/ 94 h 747"/>
                <a:gd name="T4" fmla="*/ 148 w 1049"/>
                <a:gd name="T5" fmla="*/ 67 h 747"/>
                <a:gd name="T6" fmla="*/ 165 w 1049"/>
                <a:gd name="T7" fmla="*/ 53 h 747"/>
                <a:gd name="T8" fmla="*/ 12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17 w 150"/>
                  <a:gd name="T1" fmla="*/ 0 h 173"/>
                  <a:gd name="T2" fmla="*/ 6 w 150"/>
                  <a:gd name="T3" fmla="*/ 8 h 173"/>
                  <a:gd name="T4" fmla="*/ 0 w 150"/>
                  <a:gd name="T5" fmla="*/ 22 h 173"/>
                  <a:gd name="T6" fmla="*/ 12 w 150"/>
                  <a:gd name="T7" fmla="*/ 20 h 173"/>
                  <a:gd name="T8" fmla="*/ 16 w 150"/>
                  <a:gd name="T9" fmla="*/ 11 h 173"/>
                  <a:gd name="T10" fmla="*/ 23 w 150"/>
                  <a:gd name="T11" fmla="*/ 4 h 173"/>
                  <a:gd name="T12" fmla="*/ 17 w 150"/>
                  <a:gd name="T13" fmla="*/ 0 h 173"/>
                  <a:gd name="T14" fmla="*/ 1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1" name="Freeform 24"/>
              <p:cNvSpPr>
                <a:spLocks/>
              </p:cNvSpPr>
              <p:nvPr userDrawn="1"/>
            </p:nvSpPr>
            <p:spPr bwMode="auto">
              <a:xfrm rot="7320404">
                <a:off x="4887" y="2930"/>
                <a:ext cx="667" cy="311"/>
              </a:xfrm>
              <a:custGeom>
                <a:avLst/>
                <a:gdLst>
                  <a:gd name="T0" fmla="*/ 25 w 1684"/>
                  <a:gd name="T1" fmla="*/ 0 h 880"/>
                  <a:gd name="T2" fmla="*/ 10 w 1684"/>
                  <a:gd name="T3" fmla="*/ 6 h 880"/>
                  <a:gd name="T4" fmla="*/ 0 w 1684"/>
                  <a:gd name="T5" fmla="*/ 26 h 880"/>
                  <a:gd name="T6" fmla="*/ 11 w 1684"/>
                  <a:gd name="T7" fmla="*/ 45 h 880"/>
                  <a:gd name="T8" fmla="*/ 185 w 1684"/>
                  <a:gd name="T9" fmla="*/ 108 h 880"/>
                  <a:gd name="T10" fmla="*/ 223 w 1684"/>
                  <a:gd name="T11" fmla="*/ 104 h 880"/>
                  <a:gd name="T12" fmla="*/ 253 w 1684"/>
                  <a:gd name="T13" fmla="*/ 110 h 880"/>
                  <a:gd name="T14" fmla="*/ 264 w 1684"/>
                  <a:gd name="T15" fmla="*/ 101 h 880"/>
                  <a:gd name="T16" fmla="*/ 236 w 1684"/>
                  <a:gd name="T17" fmla="*/ 83 h 880"/>
                  <a:gd name="T18" fmla="*/ 224 w 1684"/>
                  <a:gd name="T19" fmla="*/ 64 h 880"/>
                  <a:gd name="T20" fmla="*/ 215 w 1684"/>
                  <a:gd name="T21" fmla="*/ 66 h 880"/>
                  <a:gd name="T22" fmla="*/ 226 w 1684"/>
                  <a:gd name="T23" fmla="*/ 83 h 880"/>
                  <a:gd name="T24" fmla="*/ 248 w 1684"/>
                  <a:gd name="T25" fmla="*/ 101 h 880"/>
                  <a:gd name="T26" fmla="*/ 222 w 1684"/>
                  <a:gd name="T27" fmla="*/ 98 h 880"/>
                  <a:gd name="T28" fmla="*/ 191 w 1684"/>
                  <a:gd name="T29" fmla="*/ 102 h 880"/>
                  <a:gd name="T30" fmla="*/ 197 w 1684"/>
                  <a:gd name="T31" fmla="*/ 81 h 880"/>
                  <a:gd name="T32" fmla="*/ 210 w 1684"/>
                  <a:gd name="T33" fmla="*/ 67 h 880"/>
                  <a:gd name="T34" fmla="*/ 195 w 1684"/>
                  <a:gd name="T35" fmla="*/ 69 h 880"/>
                  <a:gd name="T36" fmla="*/ 183 w 1684"/>
                  <a:gd name="T37" fmla="*/ 82 h 880"/>
                  <a:gd name="T38" fmla="*/ 179 w 1684"/>
                  <a:gd name="T39" fmla="*/ 99 h 880"/>
                  <a:gd name="T40" fmla="*/ 17 w 1684"/>
                  <a:gd name="T41" fmla="*/ 39 h 880"/>
                  <a:gd name="T42" fmla="*/ 13 w 1684"/>
                  <a:gd name="T43" fmla="*/ 27 h 880"/>
                  <a:gd name="T44" fmla="*/ 16 w 1684"/>
                  <a:gd name="T45" fmla="*/ 12 h 880"/>
                  <a:gd name="T46" fmla="*/ 34 w 1684"/>
                  <a:gd name="T47" fmla="*/ 0 h 880"/>
                  <a:gd name="T48" fmla="*/ 25 w 1684"/>
                  <a:gd name="T49" fmla="*/ 0 h 880"/>
                  <a:gd name="T50" fmla="*/ 2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2" name="Freeform 25"/>
              <p:cNvSpPr>
                <a:spLocks/>
              </p:cNvSpPr>
              <p:nvPr userDrawn="1"/>
            </p:nvSpPr>
            <p:spPr bwMode="auto">
              <a:xfrm rot="7320404">
                <a:off x="5062" y="2997"/>
                <a:ext cx="472" cy="176"/>
              </a:xfrm>
              <a:custGeom>
                <a:avLst/>
                <a:gdLst>
                  <a:gd name="T0" fmla="*/ 16 w 1190"/>
                  <a:gd name="T1" fmla="*/ 0 h 500"/>
                  <a:gd name="T2" fmla="*/ 187 w 1190"/>
                  <a:gd name="T3" fmla="*/ 61 h 500"/>
                  <a:gd name="T4" fmla="*/ 169 w 1190"/>
                  <a:gd name="T5" fmla="*/ 62 h 500"/>
                  <a:gd name="T6" fmla="*/ 0 w 1190"/>
                  <a:gd name="T7" fmla="*/ 4 h 500"/>
                  <a:gd name="T8" fmla="*/ 16 w 1190"/>
                  <a:gd name="T9" fmla="*/ 0 h 500"/>
                  <a:gd name="T10" fmla="*/ 1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3" name="Freeform 26"/>
              <p:cNvSpPr>
                <a:spLocks/>
              </p:cNvSpPr>
              <p:nvPr userDrawn="1"/>
            </p:nvSpPr>
            <p:spPr bwMode="auto">
              <a:xfrm rot="7320404">
                <a:off x="5363" y="2874"/>
                <a:ext cx="63" cy="118"/>
              </a:xfrm>
              <a:custGeom>
                <a:avLst/>
                <a:gdLst>
                  <a:gd name="T0" fmla="*/ 18 w 160"/>
                  <a:gd name="T1" fmla="*/ 0 h 335"/>
                  <a:gd name="T2" fmla="*/ 3 w 160"/>
                  <a:gd name="T3" fmla="*/ 13 h 335"/>
                  <a:gd name="T4" fmla="*/ 0 w 160"/>
                  <a:gd name="T5" fmla="*/ 29 h 335"/>
                  <a:gd name="T6" fmla="*/ 5 w 160"/>
                  <a:gd name="T7" fmla="*/ 39 h 335"/>
                  <a:gd name="T8" fmla="*/ 15 w 160"/>
                  <a:gd name="T9" fmla="*/ 42 h 335"/>
                  <a:gd name="T10" fmla="*/ 12 w 160"/>
                  <a:gd name="T11" fmla="*/ 19 h 335"/>
                  <a:gd name="T12" fmla="*/ 25 w 160"/>
                  <a:gd name="T13" fmla="*/ 2 h 335"/>
                  <a:gd name="T14" fmla="*/ 18 w 160"/>
                  <a:gd name="T15" fmla="*/ 0 h 335"/>
                  <a:gd name="T16" fmla="*/ 1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4" name="Freeform 27"/>
              <p:cNvSpPr>
                <a:spLocks/>
              </p:cNvSpPr>
              <p:nvPr userDrawn="1"/>
            </p:nvSpPr>
            <p:spPr bwMode="auto">
              <a:xfrm rot="7320404">
                <a:off x="5136" y="3000"/>
                <a:ext cx="193" cy="104"/>
              </a:xfrm>
              <a:custGeom>
                <a:avLst/>
                <a:gdLst>
                  <a:gd name="T0" fmla="*/ 2 w 489"/>
                  <a:gd name="T1" fmla="*/ 4 h 296"/>
                  <a:gd name="T2" fmla="*/ 25 w 489"/>
                  <a:gd name="T3" fmla="*/ 8 h 296"/>
                  <a:gd name="T4" fmla="*/ 51 w 489"/>
                  <a:gd name="T5" fmla="*/ 17 h 296"/>
                  <a:gd name="T6" fmla="*/ 69 w 489"/>
                  <a:gd name="T7" fmla="*/ 30 h 296"/>
                  <a:gd name="T8" fmla="*/ 51 w 489"/>
                  <a:gd name="T9" fmla="*/ 28 h 296"/>
                  <a:gd name="T10" fmla="*/ 22 w 489"/>
                  <a:gd name="T11" fmla="*/ 18 h 296"/>
                  <a:gd name="T12" fmla="*/ 8 w 489"/>
                  <a:gd name="T13" fmla="*/ 10 h 296"/>
                  <a:gd name="T14" fmla="*/ 17 w 489"/>
                  <a:gd name="T15" fmla="*/ 20 h 296"/>
                  <a:gd name="T16" fmla="*/ 42 w 489"/>
                  <a:gd name="T17" fmla="*/ 33 h 296"/>
                  <a:gd name="T18" fmla="*/ 73 w 489"/>
                  <a:gd name="T19" fmla="*/ 37 h 296"/>
                  <a:gd name="T20" fmla="*/ 76 w 489"/>
                  <a:gd name="T21" fmla="*/ 28 h 296"/>
                  <a:gd name="T22" fmla="*/ 62 w 489"/>
                  <a:gd name="T23" fmla="*/ 15 h 296"/>
                  <a:gd name="T24" fmla="*/ 26 w 489"/>
                  <a:gd name="T25" fmla="*/ 2 h 296"/>
                  <a:gd name="T26" fmla="*/ 0 w 489"/>
                  <a:gd name="T27" fmla="*/ 0 h 296"/>
                  <a:gd name="T28" fmla="*/ 2 w 489"/>
                  <a:gd name="T29" fmla="*/ 4 h 296"/>
                  <a:gd name="T30" fmla="*/ 2 w 489"/>
                  <a:gd name="T31" fmla="*/ 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grpSp>
      <p:sp>
        <p:nvSpPr>
          <p:cNvPr id="25" name="Freeform 28"/>
          <p:cNvSpPr>
            <a:spLocks/>
          </p:cNvSpPr>
          <p:nvPr/>
        </p:nvSpPr>
        <p:spPr bwMode="auto">
          <a:xfrm>
            <a:off x="901700" y="5054600"/>
            <a:ext cx="6807200" cy="728663"/>
          </a:xfrm>
          <a:custGeom>
            <a:avLst/>
            <a:gdLst>
              <a:gd name="T0" fmla="*/ 0 w 4288"/>
              <a:gd name="T1" fmla="*/ 0 h 459"/>
              <a:gd name="T2" fmla="*/ 2056447500 w 4288"/>
              <a:gd name="T3" fmla="*/ 645160443 h 459"/>
              <a:gd name="T4" fmla="*/ 2147483647 w 4288"/>
              <a:gd name="T5" fmla="*/ 362902749 h 459"/>
              <a:gd name="T6" fmla="*/ 2147483647 w 4288"/>
              <a:gd name="T7" fmla="*/ 947579400 h 459"/>
              <a:gd name="T8" fmla="*/ 2147483647 w 4288"/>
              <a:gd name="T9" fmla="*/ 383064013 h 459"/>
              <a:gd name="T10" fmla="*/ 2147483647 w 4288"/>
              <a:gd name="T11" fmla="*/ 1149192039 h 459"/>
              <a:gd name="T12" fmla="*/ 2147483647 w 4288"/>
              <a:gd name="T13" fmla="*/ 342741485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EG"/>
          </a:p>
        </p:txBody>
      </p:sp>
      <p:sp>
        <p:nvSpPr>
          <p:cNvPr id="26" name="Freeform 29"/>
          <p:cNvSpPr>
            <a:spLocks/>
          </p:cNvSpPr>
          <p:nvPr/>
        </p:nvSpPr>
        <p:spPr bwMode="auto">
          <a:xfrm>
            <a:off x="4076700" y="1930400"/>
            <a:ext cx="889000" cy="381000"/>
          </a:xfrm>
          <a:custGeom>
            <a:avLst/>
            <a:gdLst>
              <a:gd name="T0" fmla="*/ 0 w 560"/>
              <a:gd name="T1" fmla="*/ 80645000 h 240"/>
              <a:gd name="T2" fmla="*/ 705643750 w 560"/>
              <a:gd name="T3" fmla="*/ 362902500 h 240"/>
              <a:gd name="T4" fmla="*/ 1129030000 w 560"/>
              <a:gd name="T5" fmla="*/ 40322500 h 240"/>
              <a:gd name="T6" fmla="*/ 1411287500 w 560"/>
              <a:gd name="T7" fmla="*/ 6048375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EG"/>
          </a:p>
        </p:txBody>
      </p:sp>
      <p:sp>
        <p:nvSpPr>
          <p:cNvPr id="61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000000"/>
                  </a:outerShdw>
                </a:effectLst>
              </a:defRPr>
            </a:lvl1pPr>
          </a:lstStyle>
          <a:p>
            <a:pPr lvl="0"/>
            <a:r>
              <a:rPr lang="ar-EG" noProof="0"/>
              <a:t>انقر لتحرير نمط العنوان الرئيسي</a:t>
            </a:r>
          </a:p>
        </p:txBody>
      </p:sp>
      <p:sp>
        <p:nvSpPr>
          <p:cNvPr id="61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FFFF"/>
                  </a:outerShdw>
                </a:effectLst>
              </a:defRPr>
            </a:lvl1pPr>
          </a:lstStyle>
          <a:p>
            <a:pPr lvl="0"/>
            <a:r>
              <a:rPr lang="ar-EG" noProof="0"/>
              <a:t>انقر لتحرير نمط العنوان الثانوي الرئيسي</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6402BAF0-A8C8-4A1E-B8A6-A4E132C61650}" type="slidenum">
              <a:rPr lang="ar-EG"/>
              <a:pPr>
                <a:defRPr/>
              </a:pPr>
              <a:t>‹#›</a:t>
            </a:fld>
            <a:endParaRPr lang="en-US"/>
          </a:p>
        </p:txBody>
      </p:sp>
    </p:spTree>
    <p:extLst>
      <p:ext uri="{BB962C8B-B14F-4D97-AF65-F5344CB8AC3E}">
        <p14:creationId xmlns:p14="http://schemas.microsoft.com/office/powerpoint/2010/main" val="72579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ED76D9E-D5A2-4FE1-B3A9-17F0F68E1DCF}" type="slidenum">
              <a:rPr lang="ar-EG"/>
              <a:pPr>
                <a:defRPr/>
              </a:pPr>
              <a:t>‹#›</a:t>
            </a:fld>
            <a:endParaRPr lang="en-US"/>
          </a:p>
        </p:txBody>
      </p:sp>
    </p:spTree>
    <p:extLst>
      <p:ext uri="{BB962C8B-B14F-4D97-AF65-F5344CB8AC3E}">
        <p14:creationId xmlns:p14="http://schemas.microsoft.com/office/powerpoint/2010/main" val="74650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940BC63-BEDB-4AE6-A14A-94787DA77B0A}" type="slidenum">
              <a:rPr lang="ar-EG"/>
              <a:pPr>
                <a:defRPr/>
              </a:pPr>
              <a:t>‹#›</a:t>
            </a:fld>
            <a:endParaRPr lang="en-US"/>
          </a:p>
        </p:txBody>
      </p:sp>
    </p:spTree>
    <p:extLst>
      <p:ext uri="{BB962C8B-B14F-4D97-AF65-F5344CB8AC3E}">
        <p14:creationId xmlns:p14="http://schemas.microsoft.com/office/powerpoint/2010/main" val="197315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977B387-08E4-48FE-B492-C4030529DB06}" type="slidenum">
              <a:rPr lang="ar-EG"/>
              <a:pPr>
                <a:defRPr/>
              </a:pPr>
              <a:t>‹#›</a:t>
            </a:fld>
            <a:endParaRPr lang="en-US"/>
          </a:p>
        </p:txBody>
      </p:sp>
    </p:spTree>
    <p:extLst>
      <p:ext uri="{BB962C8B-B14F-4D97-AF65-F5344CB8AC3E}">
        <p14:creationId xmlns:p14="http://schemas.microsoft.com/office/powerpoint/2010/main" val="2317485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2AD7FD3C-EDD8-4048-8DCB-860400598EDF}" type="slidenum">
              <a:rPr lang="ar-EG"/>
              <a:pPr>
                <a:defRPr/>
              </a:pPr>
              <a:t>‹#›</a:t>
            </a:fld>
            <a:endParaRPr lang="en-US"/>
          </a:p>
        </p:txBody>
      </p:sp>
    </p:spTree>
    <p:extLst>
      <p:ext uri="{BB962C8B-B14F-4D97-AF65-F5344CB8AC3E}">
        <p14:creationId xmlns:p14="http://schemas.microsoft.com/office/powerpoint/2010/main" val="2349507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0483410-D189-4DA0-B00E-866D650D958D}" type="slidenum">
              <a:rPr lang="ar-EG"/>
              <a:pPr>
                <a:defRPr/>
              </a:pPr>
              <a:t>‹#›</a:t>
            </a:fld>
            <a:endParaRPr lang="en-US"/>
          </a:p>
        </p:txBody>
      </p:sp>
    </p:spTree>
    <p:extLst>
      <p:ext uri="{BB962C8B-B14F-4D97-AF65-F5344CB8AC3E}">
        <p14:creationId xmlns:p14="http://schemas.microsoft.com/office/powerpoint/2010/main" val="1267265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0D5BD06E-1DA3-4E5B-901D-01316C00E97B}" type="slidenum">
              <a:rPr lang="ar-EG"/>
              <a:pPr>
                <a:defRPr/>
              </a:pPr>
              <a:t>‹#›</a:t>
            </a:fld>
            <a:endParaRPr lang="en-US"/>
          </a:p>
        </p:txBody>
      </p:sp>
    </p:spTree>
    <p:extLst>
      <p:ext uri="{BB962C8B-B14F-4D97-AF65-F5344CB8AC3E}">
        <p14:creationId xmlns:p14="http://schemas.microsoft.com/office/powerpoint/2010/main" val="419816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F569CC9-B2FC-4ADE-8B34-C439483C4365}" type="slidenum">
              <a:rPr lang="ar-EG"/>
              <a:pPr>
                <a:defRPr/>
              </a:pPr>
              <a:t>‹#›</a:t>
            </a:fld>
            <a:endParaRPr lang="en-US"/>
          </a:p>
        </p:txBody>
      </p:sp>
    </p:spTree>
    <p:extLst>
      <p:ext uri="{BB962C8B-B14F-4D97-AF65-F5344CB8AC3E}">
        <p14:creationId xmlns:p14="http://schemas.microsoft.com/office/powerpoint/2010/main" val="73026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1F16BA82-BCB9-4A3A-9514-8B327562E334}" type="datetimeFigureOut">
              <a:rPr lang="ar-EG" smtClean="0"/>
              <a:t>03/05/1442</a:t>
            </a:fld>
            <a:endParaRPr lang="ar-EG"/>
          </a:p>
        </p:txBody>
      </p:sp>
      <p:sp>
        <p:nvSpPr>
          <p:cNvPr id="12" name="Slide Number Placeholder 11"/>
          <p:cNvSpPr>
            <a:spLocks noGrp="1"/>
          </p:cNvSpPr>
          <p:nvPr>
            <p:ph type="sldNum" sz="quarter" idx="15"/>
          </p:nvPr>
        </p:nvSpPr>
        <p:spPr/>
        <p:txBody>
          <a:bodyPr/>
          <a:lstStyle/>
          <a:p>
            <a:fld id="{67412C75-C862-4602-94CF-3EA3253CDAA9}" type="slidenum">
              <a:rPr lang="ar-EG" smtClean="0"/>
              <a:t>‹#›</a:t>
            </a:fld>
            <a:endParaRPr lang="ar-EG"/>
          </a:p>
        </p:txBody>
      </p:sp>
      <p:sp>
        <p:nvSpPr>
          <p:cNvPr id="13" name="Footer Placeholder 12"/>
          <p:cNvSpPr>
            <a:spLocks noGrp="1"/>
          </p:cNvSpPr>
          <p:nvPr>
            <p:ph type="ftr" sz="quarter" idx="16"/>
          </p:nvPr>
        </p:nvSpPr>
        <p:spPr/>
        <p:txBody>
          <a:bodyPr/>
          <a:lstStyle/>
          <a:p>
            <a:endParaRPr lang="ar-EG"/>
          </a:p>
        </p:txBody>
      </p:sp>
    </p:spTree>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5DBFDC6-4C52-4B41-A935-3FD601732815}" type="slidenum">
              <a:rPr lang="ar-EG"/>
              <a:pPr>
                <a:defRPr/>
              </a:pPr>
              <a:t>‹#›</a:t>
            </a:fld>
            <a:endParaRPr lang="en-US"/>
          </a:p>
        </p:txBody>
      </p:sp>
    </p:spTree>
    <p:extLst>
      <p:ext uri="{BB962C8B-B14F-4D97-AF65-F5344CB8AC3E}">
        <p14:creationId xmlns:p14="http://schemas.microsoft.com/office/powerpoint/2010/main" val="3000834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4A5AEF8-0F88-443F-A777-B0A459DFC262}" type="slidenum">
              <a:rPr lang="ar-EG"/>
              <a:pPr>
                <a:defRPr/>
              </a:pPr>
              <a:t>‹#›</a:t>
            </a:fld>
            <a:endParaRPr lang="en-US"/>
          </a:p>
        </p:txBody>
      </p:sp>
    </p:spTree>
    <p:extLst>
      <p:ext uri="{BB962C8B-B14F-4D97-AF65-F5344CB8AC3E}">
        <p14:creationId xmlns:p14="http://schemas.microsoft.com/office/powerpoint/2010/main" val="50455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457950" y="152400"/>
            <a:ext cx="1924050" cy="5334000"/>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685800" y="152400"/>
            <a:ext cx="5619750" cy="533400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94069C-AB11-4166-A0B2-93699189137C}" type="slidenum">
              <a:rPr lang="ar-EG"/>
              <a:pPr>
                <a:defRPr/>
              </a:pPr>
              <a:t>‹#›</a:t>
            </a:fld>
            <a:endParaRPr lang="en-US"/>
          </a:p>
        </p:txBody>
      </p:sp>
    </p:spTree>
    <p:extLst>
      <p:ext uri="{BB962C8B-B14F-4D97-AF65-F5344CB8AC3E}">
        <p14:creationId xmlns:p14="http://schemas.microsoft.com/office/powerpoint/2010/main" val="80033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52400"/>
            <a:ext cx="6870700" cy="1600200"/>
          </a:xfrm>
        </p:spPr>
        <p:txBody>
          <a:bodyPr/>
          <a:lstStyle/>
          <a:p>
            <a:r>
              <a:rPr lang="ar-SA"/>
              <a:t>انقر لتحرير نمط العنوان الرئيسي</a:t>
            </a:r>
            <a:endParaRPr lang="ar-EG"/>
          </a:p>
        </p:txBody>
      </p:sp>
      <p:sp>
        <p:nvSpPr>
          <p:cNvPr id="3" name="عنصر نائب للنص 2"/>
          <p:cNvSpPr>
            <a:spLocks noGrp="1"/>
          </p:cNvSpPr>
          <p:nvPr>
            <p:ph type="body" sz="half" idx="1"/>
          </p:nvPr>
        </p:nvSpPr>
        <p:spPr>
          <a:xfrm>
            <a:off x="685800" y="1828800"/>
            <a:ext cx="3771900" cy="36576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10100" y="1828800"/>
            <a:ext cx="3771900" cy="36576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09280EE-B260-41A0-8947-DE62943D73E2}" type="slidenum">
              <a:rPr lang="ar-EG"/>
              <a:pPr>
                <a:defRPr/>
              </a:pPr>
              <a:t>‹#›</a:t>
            </a:fld>
            <a:endParaRPr lang="en-US"/>
          </a:p>
        </p:txBody>
      </p:sp>
    </p:spTree>
    <p:extLst>
      <p:ext uri="{BB962C8B-B14F-4D97-AF65-F5344CB8AC3E}">
        <p14:creationId xmlns:p14="http://schemas.microsoft.com/office/powerpoint/2010/main" val="3756431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685800" y="152400"/>
            <a:ext cx="7696200" cy="53340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745D9B7-7042-449E-AFB2-3A8A4A75D14F}" type="slidenum">
              <a:rPr lang="ar-EG"/>
              <a:pPr>
                <a:defRPr/>
              </a:pPr>
              <a:t>‹#›</a:t>
            </a:fld>
            <a:endParaRPr lang="en-US"/>
          </a:p>
        </p:txBody>
      </p:sp>
    </p:spTree>
    <p:extLst>
      <p:ext uri="{BB962C8B-B14F-4D97-AF65-F5344CB8AC3E}">
        <p14:creationId xmlns:p14="http://schemas.microsoft.com/office/powerpoint/2010/main" val="26717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1F16BA82-BCB9-4A3A-9514-8B327562E334}" type="datetimeFigureOut">
              <a:rPr lang="ar-EG" smtClean="0">
                <a:solidFill>
                  <a:srgbClr val="FFFFFF"/>
                </a:solidFill>
              </a:rPr>
              <a:pPr/>
              <a:t>03/05/1442</a:t>
            </a:fld>
            <a:endParaRPr lang="ar-EG">
              <a:solidFill>
                <a:srgbClr val="FFFFFF"/>
              </a:solidFill>
            </a:endParaRPr>
          </a:p>
        </p:txBody>
      </p:sp>
      <p:sp>
        <p:nvSpPr>
          <p:cNvPr id="12" name="Slide Number Placeholder 11"/>
          <p:cNvSpPr>
            <a:spLocks noGrp="1"/>
          </p:cNvSpPr>
          <p:nvPr>
            <p:ph type="sldNum" sz="quarter" idx="15"/>
          </p:nvPr>
        </p:nvSpPr>
        <p:spPr/>
        <p:txBody>
          <a:bodyPr/>
          <a:lstStyle/>
          <a:p>
            <a:fld id="{67412C75-C862-4602-94CF-3EA3253CDAA9}" type="slidenum">
              <a:rPr lang="ar-EG" smtClean="0">
                <a:solidFill>
                  <a:srgbClr val="FFFFFF"/>
                </a:solidFill>
              </a:rPr>
              <a:pPr/>
              <a:t>‹#›</a:t>
            </a:fld>
            <a:endParaRPr lang="ar-EG">
              <a:solidFill>
                <a:srgbClr val="FFFFFF"/>
              </a:solidFill>
            </a:endParaRPr>
          </a:p>
        </p:txBody>
      </p:sp>
      <p:sp>
        <p:nvSpPr>
          <p:cNvPr id="13" name="Footer Placeholder 12"/>
          <p:cNvSpPr>
            <a:spLocks noGrp="1"/>
          </p:cNvSpPr>
          <p:nvPr>
            <p:ph type="ftr" sz="quarter" idx="16"/>
          </p:nvPr>
        </p:nvSpPr>
        <p:spPr/>
        <p:txBody>
          <a:bodyPr/>
          <a:lstStyle/>
          <a:p>
            <a:endParaRPr lang="ar-EG">
              <a:solidFill>
                <a:srgbClr val="FFFFFF"/>
              </a:solidFill>
            </a:endParaRPr>
          </a:p>
        </p:txBody>
      </p:sp>
    </p:spTree>
    <p:extLst>
      <p:ext uri="{BB962C8B-B14F-4D97-AF65-F5344CB8AC3E}">
        <p14:creationId xmlns:p14="http://schemas.microsoft.com/office/powerpoint/2010/main" val="7738852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1F16BA82-BCB9-4A3A-9514-8B327562E334}" type="datetimeFigureOut">
              <a:rPr lang="ar-EG" smtClean="0"/>
              <a:t>03/05/1442</a:t>
            </a:fld>
            <a:endParaRPr lang="ar-EG"/>
          </a:p>
        </p:txBody>
      </p:sp>
      <p:sp>
        <p:nvSpPr>
          <p:cNvPr id="14" name="Slide Number Placeholder 13"/>
          <p:cNvSpPr>
            <a:spLocks noGrp="1"/>
          </p:cNvSpPr>
          <p:nvPr>
            <p:ph type="sldNum" sz="quarter" idx="11"/>
          </p:nvPr>
        </p:nvSpPr>
        <p:spPr/>
        <p:txBody>
          <a:bodyPr/>
          <a:lstStyle/>
          <a:p>
            <a:fld id="{67412C75-C862-4602-94CF-3EA3253CDAA9}" type="slidenum">
              <a:rPr lang="ar-EG" smtClean="0"/>
              <a:t>‹#›</a:t>
            </a:fld>
            <a:endParaRPr lang="ar-EG"/>
          </a:p>
        </p:txBody>
      </p:sp>
      <p:sp>
        <p:nvSpPr>
          <p:cNvPr id="15" name="Footer Placeholder 14"/>
          <p:cNvSpPr>
            <a:spLocks noGrp="1"/>
          </p:cNvSpPr>
          <p:nvPr>
            <p:ph type="ftr" sz="quarter" idx="12"/>
          </p:nvPr>
        </p:nvSpPr>
        <p:spPr/>
        <p:txBody>
          <a:bodyPr/>
          <a:lstStyle/>
          <a:p>
            <a:endParaRPr lang="ar-EG"/>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1F16BA82-BCB9-4A3A-9514-8B327562E334}" type="datetimeFigureOut">
              <a:rPr lang="ar-EG" smtClean="0"/>
              <a:t>03/05/1442</a:t>
            </a:fld>
            <a:endParaRPr lang="ar-EG"/>
          </a:p>
        </p:txBody>
      </p:sp>
      <p:sp>
        <p:nvSpPr>
          <p:cNvPr id="12" name="Slide Number Placeholder 11"/>
          <p:cNvSpPr>
            <a:spLocks noGrp="1"/>
          </p:cNvSpPr>
          <p:nvPr>
            <p:ph type="sldNum" sz="quarter" idx="16"/>
          </p:nvPr>
        </p:nvSpPr>
        <p:spPr/>
        <p:txBody>
          <a:bodyPr/>
          <a:lstStyle/>
          <a:p>
            <a:fld id="{67412C75-C862-4602-94CF-3EA3253CDAA9}" type="slidenum">
              <a:rPr lang="ar-EG" smtClean="0"/>
              <a:t>‹#›</a:t>
            </a:fld>
            <a:endParaRPr lang="ar-EG"/>
          </a:p>
        </p:txBody>
      </p:sp>
      <p:sp>
        <p:nvSpPr>
          <p:cNvPr id="13" name="Footer Placeholder 12"/>
          <p:cNvSpPr>
            <a:spLocks noGrp="1"/>
          </p:cNvSpPr>
          <p:nvPr>
            <p:ph type="ftr" sz="quarter" idx="17"/>
          </p:nvPr>
        </p:nvSpPr>
        <p:spPr/>
        <p:txBody>
          <a:bodyPr/>
          <a:lstStyle/>
          <a:p>
            <a:endParaRPr lang="ar-EG"/>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1F16BA82-BCB9-4A3A-9514-8B327562E334}" type="datetimeFigureOut">
              <a:rPr lang="ar-EG" smtClean="0"/>
              <a:t>03/05/1442</a:t>
            </a:fld>
            <a:endParaRPr lang="ar-EG"/>
          </a:p>
        </p:txBody>
      </p:sp>
      <p:sp>
        <p:nvSpPr>
          <p:cNvPr id="12" name="Slide Number Placeholder 11"/>
          <p:cNvSpPr>
            <a:spLocks noGrp="1"/>
          </p:cNvSpPr>
          <p:nvPr>
            <p:ph type="sldNum" sz="quarter" idx="17"/>
          </p:nvPr>
        </p:nvSpPr>
        <p:spPr/>
        <p:txBody>
          <a:bodyPr/>
          <a:lstStyle/>
          <a:p>
            <a:fld id="{67412C75-C862-4602-94CF-3EA3253CDAA9}" type="slidenum">
              <a:rPr lang="ar-EG" smtClean="0"/>
              <a:t>‹#›</a:t>
            </a:fld>
            <a:endParaRPr lang="ar-EG"/>
          </a:p>
        </p:txBody>
      </p:sp>
      <p:sp>
        <p:nvSpPr>
          <p:cNvPr id="13" name="Footer Placeholder 12"/>
          <p:cNvSpPr>
            <a:spLocks noGrp="1"/>
          </p:cNvSpPr>
          <p:nvPr>
            <p:ph type="ftr" sz="quarter" idx="18"/>
          </p:nvPr>
        </p:nvSpPr>
        <p:spPr/>
        <p:txBody>
          <a:bodyPr/>
          <a:lstStyle/>
          <a:p>
            <a:endParaRPr lang="ar-EG"/>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1F16BA82-BCB9-4A3A-9514-8B327562E334}" type="datetimeFigureOut">
              <a:rPr lang="ar-EG" smtClean="0"/>
              <a:t>03/05/1442</a:t>
            </a:fld>
            <a:endParaRPr lang="ar-EG"/>
          </a:p>
        </p:txBody>
      </p:sp>
      <p:sp>
        <p:nvSpPr>
          <p:cNvPr id="16" name="Slide Number Placeholder 15"/>
          <p:cNvSpPr>
            <a:spLocks noGrp="1"/>
          </p:cNvSpPr>
          <p:nvPr>
            <p:ph type="sldNum" sz="quarter" idx="11"/>
          </p:nvPr>
        </p:nvSpPr>
        <p:spPr/>
        <p:txBody>
          <a:bodyPr/>
          <a:lstStyle/>
          <a:p>
            <a:fld id="{67412C75-C862-4602-94CF-3EA3253CDAA9}" type="slidenum">
              <a:rPr lang="ar-EG" smtClean="0"/>
              <a:t>‹#›</a:t>
            </a:fld>
            <a:endParaRPr lang="ar-EG"/>
          </a:p>
        </p:txBody>
      </p:sp>
      <p:sp>
        <p:nvSpPr>
          <p:cNvPr id="17" name="Footer Placeholder 16"/>
          <p:cNvSpPr>
            <a:spLocks noGrp="1"/>
          </p:cNvSpPr>
          <p:nvPr>
            <p:ph type="ftr" sz="quarter" idx="12"/>
          </p:nvPr>
        </p:nvSpPr>
        <p:spPr/>
        <p:txBody>
          <a:bodyPr/>
          <a:lstStyle/>
          <a:p>
            <a:endParaRPr lang="ar-EG"/>
          </a:p>
        </p:txBody>
      </p:sp>
    </p:spTree>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F16BA82-BCB9-4A3A-9514-8B327562E334}" type="datetimeFigureOut">
              <a:rPr lang="ar-EG" smtClean="0"/>
              <a:t>03/05/1442</a:t>
            </a:fld>
            <a:endParaRPr lang="ar-EG"/>
          </a:p>
        </p:txBody>
      </p:sp>
      <p:sp>
        <p:nvSpPr>
          <p:cNvPr id="8" name="Slide Number Placeholder 7"/>
          <p:cNvSpPr>
            <a:spLocks noGrp="1"/>
          </p:cNvSpPr>
          <p:nvPr>
            <p:ph type="sldNum" sz="quarter" idx="11"/>
          </p:nvPr>
        </p:nvSpPr>
        <p:spPr/>
        <p:txBody>
          <a:bodyPr/>
          <a:lstStyle/>
          <a:p>
            <a:fld id="{67412C75-C862-4602-94CF-3EA3253CDAA9}" type="slidenum">
              <a:rPr lang="ar-EG" smtClean="0"/>
              <a:t>‹#›</a:t>
            </a:fld>
            <a:endParaRPr lang="ar-EG"/>
          </a:p>
        </p:txBody>
      </p:sp>
      <p:sp>
        <p:nvSpPr>
          <p:cNvPr id="9" name="Footer Placeholder 8"/>
          <p:cNvSpPr>
            <a:spLocks noGrp="1"/>
          </p:cNvSpPr>
          <p:nvPr>
            <p:ph type="ftr" sz="quarter" idx="12"/>
          </p:nvPr>
        </p:nvSpPr>
        <p:spPr/>
        <p:txBody>
          <a:bodyPr/>
          <a:lstStyle/>
          <a:p>
            <a:endParaRPr lang="ar-EG"/>
          </a:p>
        </p:txBody>
      </p:sp>
    </p:spTree>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1F16BA82-BCB9-4A3A-9514-8B327562E334}" type="datetimeFigureOut">
              <a:rPr lang="ar-EG" smtClean="0"/>
              <a:t>03/05/1442</a:t>
            </a:fld>
            <a:endParaRPr lang="ar-EG"/>
          </a:p>
        </p:txBody>
      </p:sp>
      <p:sp>
        <p:nvSpPr>
          <p:cNvPr id="19" name="Slide Number Placeholder 18"/>
          <p:cNvSpPr>
            <a:spLocks noGrp="1"/>
          </p:cNvSpPr>
          <p:nvPr>
            <p:ph type="sldNum" sz="quarter" idx="16"/>
          </p:nvPr>
        </p:nvSpPr>
        <p:spPr/>
        <p:txBody>
          <a:bodyPr/>
          <a:lstStyle/>
          <a:p>
            <a:fld id="{67412C75-C862-4602-94CF-3EA3253CDAA9}" type="slidenum">
              <a:rPr lang="ar-EG" smtClean="0"/>
              <a:t>‹#›</a:t>
            </a:fld>
            <a:endParaRPr lang="ar-EG"/>
          </a:p>
        </p:txBody>
      </p:sp>
      <p:sp>
        <p:nvSpPr>
          <p:cNvPr id="23" name="Footer Placeholder 22"/>
          <p:cNvSpPr>
            <a:spLocks noGrp="1"/>
          </p:cNvSpPr>
          <p:nvPr>
            <p:ph type="ftr" sz="quarter" idx="17"/>
          </p:nvPr>
        </p:nvSpPr>
        <p:spPr/>
        <p:txBody>
          <a:bodyPr/>
          <a:lstStyle/>
          <a:p>
            <a:endParaRPr lang="ar-EG"/>
          </a:p>
        </p:txBody>
      </p:sp>
    </p:spTree>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1F16BA82-BCB9-4A3A-9514-8B327562E334}" type="datetimeFigureOut">
              <a:rPr lang="ar-EG" smtClean="0"/>
              <a:t>03/05/1442</a:t>
            </a:fld>
            <a:endParaRPr lang="ar-EG"/>
          </a:p>
        </p:txBody>
      </p:sp>
      <p:sp>
        <p:nvSpPr>
          <p:cNvPr id="14" name="Slide Number Placeholder 13"/>
          <p:cNvSpPr>
            <a:spLocks noGrp="1"/>
          </p:cNvSpPr>
          <p:nvPr>
            <p:ph type="sldNum" sz="quarter" idx="15"/>
          </p:nvPr>
        </p:nvSpPr>
        <p:spPr>
          <a:xfrm>
            <a:off x="4038600" y="6172200"/>
            <a:ext cx="1066800" cy="304800"/>
          </a:xfrm>
        </p:spPr>
        <p:txBody>
          <a:bodyPr/>
          <a:lstStyle/>
          <a:p>
            <a:fld id="{67412C75-C862-4602-94CF-3EA3253CDAA9}" type="slidenum">
              <a:rPr lang="ar-EG" smtClean="0"/>
              <a:t>‹#›</a:t>
            </a:fld>
            <a:endParaRPr lang="ar-EG"/>
          </a:p>
        </p:txBody>
      </p:sp>
      <p:sp>
        <p:nvSpPr>
          <p:cNvPr id="15" name="Footer Placeholder 14"/>
          <p:cNvSpPr>
            <a:spLocks noGrp="1"/>
          </p:cNvSpPr>
          <p:nvPr>
            <p:ph type="ftr" sz="quarter" idx="16"/>
          </p:nvPr>
        </p:nvSpPr>
        <p:spPr>
          <a:xfrm>
            <a:off x="1447800" y="6486525"/>
            <a:ext cx="6248400" cy="292100"/>
          </a:xfrm>
        </p:spPr>
        <p:txBody>
          <a:bodyPr/>
          <a:lstStyle/>
          <a:p>
            <a:endParaRPr lang="ar-EG"/>
          </a:p>
        </p:txBody>
      </p:sp>
    </p:spTree>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476672"/>
            <a:ext cx="9144000" cy="6381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F16BA82-BCB9-4A3A-9514-8B327562E334}" type="datetimeFigureOut">
              <a:rPr lang="ar-EG" smtClean="0"/>
              <a:t>03/05/1442</a:t>
            </a:fld>
            <a:endParaRPr lang="ar-EG"/>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ar-EG"/>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67412C75-C862-4602-94CF-3EA3253CDAA9}" type="slidenum">
              <a:rPr lang="ar-EG" smtClean="0"/>
              <a:t>‹#›</a:t>
            </a:fld>
            <a:endParaRPr lang="ar-EG"/>
          </a:p>
        </p:txBody>
      </p:sp>
      <p:cxnSp>
        <p:nvCxnSpPr>
          <p:cNvPr id="10" name="Straight Connector 9"/>
          <p:cNvCxnSpPr/>
          <p:nvPr/>
        </p:nvCxnSpPr>
        <p:spPr>
          <a:xfrm>
            <a:off x="0" y="449778"/>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134852"/>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465160249 w 2903"/>
              <a:gd name="T1" fmla="*/ 138463012 h 3686"/>
              <a:gd name="T2" fmla="*/ 411001033 w 2903"/>
              <a:gd name="T3" fmla="*/ 25582090 h 3686"/>
              <a:gd name="T4" fmla="*/ 359085058 w 2903"/>
              <a:gd name="T5" fmla="*/ 0 h 3686"/>
              <a:gd name="T6" fmla="*/ 17625693 w 2903"/>
              <a:gd name="T7" fmla="*/ 898890480 h 3686"/>
              <a:gd name="T8" fmla="*/ 17625693 w 2903"/>
              <a:gd name="T9" fmla="*/ 1032237527 h 3686"/>
              <a:gd name="T10" fmla="*/ 0 w 2903"/>
              <a:gd name="T11" fmla="*/ 1161107043 h 3686"/>
              <a:gd name="T12" fmla="*/ 11536839 w 2903"/>
              <a:gd name="T13" fmla="*/ 1178694836 h 3686"/>
              <a:gd name="T14" fmla="*/ 70663288 w 2903"/>
              <a:gd name="T15" fmla="*/ 1072849144 h 3686"/>
              <a:gd name="T16" fmla="*/ 118573533 w 2903"/>
              <a:gd name="T17" fmla="*/ 1032237527 h 3686"/>
              <a:gd name="T18" fmla="*/ 465160249 w 2903"/>
              <a:gd name="T19" fmla="*/ 138463012 h 3686"/>
              <a:gd name="T20" fmla="*/ 465160249 w 2903"/>
              <a:gd name="T21" fmla="*/ 138463012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ar-EG"/>
              <a:t>انقر لتحرير نمط العنوان الرئيسي</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EG"/>
              <a:t>انقر لتحرير أنماط النص الرئيسي</a:t>
            </a:r>
          </a:p>
          <a:p>
            <a:pPr lvl="1"/>
            <a:r>
              <a:rPr lang="ar-EG"/>
              <a:t>المستوى الثاني</a:t>
            </a:r>
          </a:p>
          <a:p>
            <a:pPr lvl="2"/>
            <a:r>
              <a:rPr lang="ar-EG"/>
              <a:t>المستوى الثالث</a:t>
            </a:r>
          </a:p>
          <a:p>
            <a:pPr lvl="3"/>
            <a:r>
              <a:rPr lang="ar-EG"/>
              <a:t>المستوى الرابع</a:t>
            </a:r>
          </a:p>
          <a:p>
            <a:pPr lvl="4"/>
            <a:r>
              <a:rPr lang="ar-EG"/>
              <a:t>المستوى الخامس</a:t>
            </a:r>
          </a:p>
        </p:txBody>
      </p:sp>
      <p:sp>
        <p:nvSpPr>
          <p:cNvPr id="5125"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a:defRPr sz="1400"/>
            </a:lvl1pPr>
          </a:lstStyle>
          <a:p>
            <a:pPr>
              <a:defRPr/>
            </a:pPr>
            <a:endParaRPr lang="en-US"/>
          </a:p>
        </p:txBody>
      </p:sp>
      <p:sp>
        <p:nvSpPr>
          <p:cNvPr id="5126"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a:defRPr sz="1400"/>
            </a:lvl1pPr>
          </a:lstStyle>
          <a:p>
            <a:pPr>
              <a:defRPr/>
            </a:pPr>
            <a:endParaRPr lang="en-US"/>
          </a:p>
        </p:txBody>
      </p:sp>
      <p:sp>
        <p:nvSpPr>
          <p:cNvPr id="5127"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rtl="0">
              <a:defRPr sz="1400"/>
            </a:lvl1pPr>
          </a:lstStyle>
          <a:p>
            <a:pPr>
              <a:defRPr/>
            </a:pPr>
            <a:fld id="{62EBF00D-E6D8-491F-84D6-60CDD63A24AE}" type="slidenum">
              <a:rPr lang="ar-EG"/>
              <a:pPr>
                <a:defRPr/>
              </a:pPr>
              <a:t>‹#›</a:t>
            </a:fld>
            <a:endParaRPr lang="en-US"/>
          </a:p>
        </p:txBody>
      </p:sp>
      <p:sp>
        <p:nvSpPr>
          <p:cNvPr id="1032" name="Freeform 8"/>
          <p:cNvSpPr>
            <a:spLocks/>
          </p:cNvSpPr>
          <p:nvPr/>
        </p:nvSpPr>
        <p:spPr bwMode="auto">
          <a:xfrm rot="-3172564">
            <a:off x="7865269" y="24607"/>
            <a:ext cx="1165225" cy="2097087"/>
          </a:xfrm>
          <a:custGeom>
            <a:avLst/>
            <a:gdLst>
              <a:gd name="T0" fmla="*/ 367400126 w 2911"/>
              <a:gd name="T1" fmla="*/ 0 h 3703"/>
              <a:gd name="T2" fmla="*/ 20829548 w 2911"/>
              <a:gd name="T3" fmla="*/ 909239838 h 3703"/>
              <a:gd name="T4" fmla="*/ 20989661 w 2911"/>
              <a:gd name="T5" fmla="*/ 1026623476 h 3703"/>
              <a:gd name="T6" fmla="*/ 0 w 2911"/>
              <a:gd name="T7" fmla="*/ 1165174497 h 3703"/>
              <a:gd name="T8" fmla="*/ 8011272 w 2911"/>
              <a:gd name="T9" fmla="*/ 1187624598 h 3703"/>
              <a:gd name="T10" fmla="*/ 67615873 w 2911"/>
              <a:gd name="T11" fmla="*/ 1075051858 h 3703"/>
              <a:gd name="T12" fmla="*/ 122252957 w 2911"/>
              <a:gd name="T13" fmla="*/ 1032717091 h 3703"/>
              <a:gd name="T14" fmla="*/ 466420234 w 2911"/>
              <a:gd name="T15" fmla="*/ 137267738 h 3703"/>
              <a:gd name="T16" fmla="*/ 414827305 w 2911"/>
              <a:gd name="T17" fmla="*/ 30789179 h 3703"/>
              <a:gd name="T18" fmla="*/ 367400126 w 2911"/>
              <a:gd name="T19" fmla="*/ 0 h 3703"/>
              <a:gd name="T20" fmla="*/ 36740012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33" name="Freeform 9"/>
          <p:cNvSpPr>
            <a:spLocks/>
          </p:cNvSpPr>
          <p:nvPr/>
        </p:nvSpPr>
        <p:spPr bwMode="auto">
          <a:xfrm rot="-3172564">
            <a:off x="7831138" y="192088"/>
            <a:ext cx="1025525" cy="1571625"/>
          </a:xfrm>
          <a:custGeom>
            <a:avLst/>
            <a:gdLst>
              <a:gd name="T0" fmla="*/ 0 w 2561"/>
              <a:gd name="T1" fmla="*/ 795925910 h 2777"/>
              <a:gd name="T2" fmla="*/ 69271991 w 2561"/>
              <a:gd name="T3" fmla="*/ 817705678 h 2777"/>
              <a:gd name="T4" fmla="*/ 118018666 w 2561"/>
              <a:gd name="T5" fmla="*/ 889450897 h 2777"/>
              <a:gd name="T6" fmla="*/ 410660494 w 2561"/>
              <a:gd name="T7" fmla="*/ 127796260 h 2777"/>
              <a:gd name="T8" fmla="*/ 339624568 w 2561"/>
              <a:gd name="T9" fmla="*/ 26263738 h 2777"/>
              <a:gd name="T10" fmla="*/ 304347469 w 2561"/>
              <a:gd name="T11" fmla="*/ 0 h 2777"/>
              <a:gd name="T12" fmla="*/ 0 w 2561"/>
              <a:gd name="T13" fmla="*/ 795925910 h 2777"/>
              <a:gd name="T14" fmla="*/ 0 w 2561"/>
              <a:gd name="T15" fmla="*/ 79592591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397 w 2177"/>
                <a:gd name="T1" fmla="*/ 315 h 1298"/>
                <a:gd name="T2" fmla="*/ 355 w 2177"/>
                <a:gd name="T3" fmla="*/ 277 h 1298"/>
                <a:gd name="T4" fmla="*/ 333 w 2177"/>
                <a:gd name="T5" fmla="*/ 120 h 1298"/>
                <a:gd name="T6" fmla="*/ 535 w 2177"/>
                <a:gd name="T7" fmla="*/ 83 h 1298"/>
                <a:gd name="T8" fmla="*/ 545 w 2177"/>
                <a:gd name="T9" fmla="*/ 51 h 1298"/>
                <a:gd name="T10" fmla="*/ 525 w 2177"/>
                <a:gd name="T11" fmla="*/ 25 h 1298"/>
                <a:gd name="T12" fmla="*/ 319 w 2177"/>
                <a:gd name="T13" fmla="*/ 53 h 1298"/>
                <a:gd name="T14" fmla="*/ 305 w 2177"/>
                <a:gd name="T15" fmla="*/ 8 h 1298"/>
                <a:gd name="T16" fmla="*/ 272 w 2177"/>
                <a:gd name="T17" fmla="*/ 0 h 1298"/>
                <a:gd name="T18" fmla="*/ 240 w 2177"/>
                <a:gd name="T19" fmla="*/ 7 h 1298"/>
                <a:gd name="T20" fmla="*/ 222 w 2177"/>
                <a:gd name="T21" fmla="*/ 27 h 1298"/>
                <a:gd name="T22" fmla="*/ 235 w 2177"/>
                <a:gd name="T23" fmla="*/ 72 h 1298"/>
                <a:gd name="T24" fmla="*/ 165 w 2177"/>
                <a:gd name="T25" fmla="*/ 111 h 1298"/>
                <a:gd name="T26" fmla="*/ 246 w 2177"/>
                <a:gd name="T27" fmla="*/ 119 h 1298"/>
                <a:gd name="T28" fmla="*/ 278 w 2177"/>
                <a:gd name="T29" fmla="*/ 223 h 1298"/>
                <a:gd name="T30" fmla="*/ 36 w 2177"/>
                <a:gd name="T31" fmla="*/ 118 h 1298"/>
                <a:gd name="T32" fmla="*/ 12 w 2177"/>
                <a:gd name="T33" fmla="*/ 128 h 1298"/>
                <a:gd name="T34" fmla="*/ 0 w 2177"/>
                <a:gd name="T35" fmla="*/ 159 h 1298"/>
                <a:gd name="T36" fmla="*/ 14 w 2177"/>
                <a:gd name="T37" fmla="*/ 195 h 1298"/>
                <a:gd name="T38" fmla="*/ 285 w 2177"/>
                <a:gd name="T39" fmla="*/ 322 h 1298"/>
                <a:gd name="T40" fmla="*/ 345 w 2177"/>
                <a:gd name="T41" fmla="*/ 314 h 1298"/>
                <a:gd name="T42" fmla="*/ 393 w 2177"/>
                <a:gd name="T43" fmla="*/ 325 h 1298"/>
                <a:gd name="T44" fmla="*/ 397 w 2177"/>
                <a:gd name="T45" fmla="*/ 315 h 1298"/>
                <a:gd name="T46" fmla="*/ 397 w 2177"/>
                <a:gd name="T47" fmla="*/ 315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52" name="Freeform 12"/>
            <p:cNvSpPr>
              <a:spLocks/>
            </p:cNvSpPr>
            <p:nvPr userDrawn="1"/>
          </p:nvSpPr>
          <p:spPr bwMode="auto">
            <a:xfrm>
              <a:off x="1022" y="3582"/>
              <a:ext cx="71" cy="129"/>
            </a:xfrm>
            <a:custGeom>
              <a:avLst/>
              <a:gdLst>
                <a:gd name="T0" fmla="*/ 0 w 143"/>
                <a:gd name="T1" fmla="*/ 2 h 258"/>
                <a:gd name="T2" fmla="*/ 30 w 143"/>
                <a:gd name="T3" fmla="*/ 0 h 258"/>
                <a:gd name="T4" fmla="*/ 35 w 143"/>
                <a:gd name="T5" fmla="*/ 59 h 258"/>
                <a:gd name="T6" fmla="*/ 2 w 143"/>
                <a:gd name="T7" fmla="*/ 65 h 258"/>
                <a:gd name="T8" fmla="*/ 0 w 143"/>
                <a:gd name="T9" fmla="*/ 2 h 258"/>
                <a:gd name="T10" fmla="*/ 0 w 143"/>
                <a:gd name="T11" fmla="*/ 2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53" name="Freeform 13"/>
            <p:cNvSpPr>
              <a:spLocks/>
            </p:cNvSpPr>
            <p:nvPr userDrawn="1"/>
          </p:nvSpPr>
          <p:spPr bwMode="auto">
            <a:xfrm>
              <a:off x="20" y="3774"/>
              <a:ext cx="792" cy="410"/>
            </a:xfrm>
            <a:custGeom>
              <a:avLst/>
              <a:gdLst>
                <a:gd name="T0" fmla="*/ 34 w 1586"/>
                <a:gd name="T1" fmla="*/ 0 h 821"/>
                <a:gd name="T2" fmla="*/ 332 w 1586"/>
                <a:gd name="T3" fmla="*/ 129 h 821"/>
                <a:gd name="T4" fmla="*/ 356 w 1586"/>
                <a:gd name="T5" fmla="*/ 159 h 821"/>
                <a:gd name="T6" fmla="*/ 396 w 1586"/>
                <a:gd name="T7" fmla="*/ 198 h 821"/>
                <a:gd name="T8" fmla="*/ 391 w 1586"/>
                <a:gd name="T9" fmla="*/ 205 h 821"/>
                <a:gd name="T10" fmla="*/ 337 w 1586"/>
                <a:gd name="T11" fmla="*/ 196 h 821"/>
                <a:gd name="T12" fmla="*/ 286 w 1586"/>
                <a:gd name="T13" fmla="*/ 202 h 821"/>
                <a:gd name="T14" fmla="*/ 10 w 1586"/>
                <a:gd name="T15" fmla="*/ 74 h 821"/>
                <a:gd name="T16" fmla="*/ 0 w 1586"/>
                <a:gd name="T17" fmla="*/ 37 h 821"/>
                <a:gd name="T18" fmla="*/ 11 w 1586"/>
                <a:gd name="T19" fmla="*/ 8 h 821"/>
                <a:gd name="T20" fmla="*/ 34 w 1586"/>
                <a:gd name="T21" fmla="*/ 0 h 821"/>
                <a:gd name="T22" fmla="*/ 3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54" name="Freeform 14"/>
            <p:cNvSpPr>
              <a:spLocks/>
            </p:cNvSpPr>
            <p:nvPr userDrawn="1"/>
          </p:nvSpPr>
          <p:spPr bwMode="auto">
            <a:xfrm>
              <a:off x="129" y="3808"/>
              <a:ext cx="525" cy="374"/>
            </a:xfrm>
            <a:custGeom>
              <a:avLst/>
              <a:gdLst>
                <a:gd name="T0" fmla="*/ 0 w 1049"/>
                <a:gd name="T1" fmla="*/ 82 h 747"/>
                <a:gd name="T2" fmla="*/ 231 w 1049"/>
                <a:gd name="T3" fmla="*/ 187 h 747"/>
                <a:gd name="T4" fmla="*/ 235 w 1049"/>
                <a:gd name="T5" fmla="*/ 134 h 747"/>
                <a:gd name="T6" fmla="*/ 263 w 1049"/>
                <a:gd name="T7" fmla="*/ 106 h 747"/>
                <a:gd name="T8" fmla="*/ 20 w 1049"/>
                <a:gd name="T9" fmla="*/ 0 h 747"/>
                <a:gd name="T10" fmla="*/ 0 w 1049"/>
                <a:gd name="T11" fmla="*/ 32 h 747"/>
                <a:gd name="T12" fmla="*/ 0 w 1049"/>
                <a:gd name="T13" fmla="*/ 82 h 747"/>
                <a:gd name="T14" fmla="*/ 0 w 1049"/>
                <a:gd name="T15" fmla="*/ 8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55" name="Freeform 15"/>
            <p:cNvSpPr>
              <a:spLocks/>
            </p:cNvSpPr>
            <p:nvPr userDrawn="1"/>
          </p:nvSpPr>
          <p:spPr bwMode="auto">
            <a:xfrm>
              <a:off x="485" y="3532"/>
              <a:ext cx="135" cy="121"/>
            </a:xfrm>
            <a:custGeom>
              <a:avLst/>
              <a:gdLst>
                <a:gd name="T0" fmla="*/ 0 w 272"/>
                <a:gd name="T1" fmla="*/ 7 h 241"/>
                <a:gd name="T2" fmla="*/ 39 w 272"/>
                <a:gd name="T3" fmla="*/ 0 h 241"/>
                <a:gd name="T4" fmla="*/ 62 w 272"/>
                <a:gd name="T5" fmla="*/ 9 h 241"/>
                <a:gd name="T6" fmla="*/ 67 w 272"/>
                <a:gd name="T7" fmla="*/ 35 h 241"/>
                <a:gd name="T8" fmla="*/ 40 w 272"/>
                <a:gd name="T9" fmla="*/ 37 h 241"/>
                <a:gd name="T10" fmla="*/ 8 w 272"/>
                <a:gd name="T11" fmla="*/ 61 h 241"/>
                <a:gd name="T12" fmla="*/ 0 w 272"/>
                <a:gd name="T13" fmla="*/ 7 h 241"/>
                <a:gd name="T14" fmla="*/ 0 w 272"/>
                <a:gd name="T15" fmla="*/ 7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56" name="Freeform 16"/>
            <p:cNvSpPr>
              <a:spLocks/>
            </p:cNvSpPr>
            <p:nvPr userDrawn="1"/>
          </p:nvSpPr>
          <p:spPr bwMode="auto">
            <a:xfrm>
              <a:off x="641" y="4163"/>
              <a:ext cx="76" cy="112"/>
            </a:xfrm>
            <a:custGeom>
              <a:avLst/>
              <a:gdLst>
                <a:gd name="T0" fmla="*/ 38 w 152"/>
                <a:gd name="T1" fmla="*/ 1 h 224"/>
                <a:gd name="T2" fmla="*/ 38 w 152"/>
                <a:gd name="T3" fmla="*/ 56 h 224"/>
                <a:gd name="T4" fmla="*/ 0 w 152"/>
                <a:gd name="T5" fmla="*/ 2 h 224"/>
                <a:gd name="T6" fmla="*/ 18 w 152"/>
                <a:gd name="T7" fmla="*/ 0 h 224"/>
                <a:gd name="T8" fmla="*/ 38 w 152"/>
                <a:gd name="T9" fmla="*/ 1 h 224"/>
                <a:gd name="T10" fmla="*/ 38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57" name="Freeform 17"/>
            <p:cNvSpPr>
              <a:spLocks/>
            </p:cNvSpPr>
            <p:nvPr userDrawn="1"/>
          </p:nvSpPr>
          <p:spPr bwMode="auto">
            <a:xfrm>
              <a:off x="504" y="3607"/>
              <a:ext cx="193" cy="383"/>
            </a:xfrm>
            <a:custGeom>
              <a:avLst/>
              <a:gdLst>
                <a:gd name="T0" fmla="*/ 0 w 386"/>
                <a:gd name="T1" fmla="*/ 20 h 764"/>
                <a:gd name="T2" fmla="*/ 22 w 386"/>
                <a:gd name="T3" fmla="*/ 0 h 764"/>
                <a:gd name="T4" fmla="*/ 58 w 386"/>
                <a:gd name="T5" fmla="*/ 2 h 764"/>
                <a:gd name="T6" fmla="*/ 97 w 386"/>
                <a:gd name="T7" fmla="*/ 192 h 764"/>
                <a:gd name="T8" fmla="*/ 70 w 386"/>
                <a:gd name="T9" fmla="*/ 181 h 764"/>
                <a:gd name="T10" fmla="*/ 38 w 386"/>
                <a:gd name="T11" fmla="*/ 170 h 764"/>
                <a:gd name="T12" fmla="*/ 0 w 386"/>
                <a:gd name="T13" fmla="*/ 20 h 764"/>
                <a:gd name="T14" fmla="*/ 0 w 386"/>
                <a:gd name="T15" fmla="*/ 2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58" name="Freeform 18"/>
            <p:cNvSpPr>
              <a:spLocks/>
            </p:cNvSpPr>
            <p:nvPr userDrawn="1"/>
          </p:nvSpPr>
          <p:spPr bwMode="auto">
            <a:xfrm>
              <a:off x="668" y="3590"/>
              <a:ext cx="364" cy="174"/>
            </a:xfrm>
            <a:custGeom>
              <a:avLst/>
              <a:gdLst>
                <a:gd name="T0" fmla="*/ 173 w 728"/>
                <a:gd name="T1" fmla="*/ 0 h 348"/>
                <a:gd name="T2" fmla="*/ 0 w 728"/>
                <a:gd name="T3" fmla="*/ 27 h 348"/>
                <a:gd name="T4" fmla="*/ 7 w 728"/>
                <a:gd name="T5" fmla="*/ 87 h 348"/>
                <a:gd name="T6" fmla="*/ 179 w 728"/>
                <a:gd name="T7" fmla="*/ 60 h 348"/>
                <a:gd name="T8" fmla="*/ 182 w 728"/>
                <a:gd name="T9" fmla="*/ 11 h 348"/>
                <a:gd name="T10" fmla="*/ 173 w 728"/>
                <a:gd name="T11" fmla="*/ 0 h 348"/>
                <a:gd name="T12" fmla="*/ 173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59" name="Freeform 19"/>
            <p:cNvSpPr>
              <a:spLocks/>
            </p:cNvSpPr>
            <p:nvPr userDrawn="1"/>
          </p:nvSpPr>
          <p:spPr bwMode="auto">
            <a:xfrm>
              <a:off x="347" y="3693"/>
              <a:ext cx="156" cy="67"/>
            </a:xfrm>
            <a:custGeom>
              <a:avLst/>
              <a:gdLst>
                <a:gd name="T0" fmla="*/ 68 w 312"/>
                <a:gd name="T1" fmla="*/ 0 h 135"/>
                <a:gd name="T2" fmla="*/ 0 w 312"/>
                <a:gd name="T3" fmla="*/ 19 h 135"/>
                <a:gd name="T4" fmla="*/ 78 w 312"/>
                <a:gd name="T5" fmla="*/ 33 h 135"/>
                <a:gd name="T6" fmla="*/ 68 w 312"/>
                <a:gd name="T7" fmla="*/ 0 h 135"/>
                <a:gd name="T8" fmla="*/ 68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26 h 175"/>
                    <a:gd name="T2" fmla="*/ 29 w 313"/>
                    <a:gd name="T3" fmla="*/ 2 h 175"/>
                    <a:gd name="T4" fmla="*/ 54 w 313"/>
                    <a:gd name="T5" fmla="*/ 0 h 175"/>
                    <a:gd name="T6" fmla="*/ 73 w 313"/>
                    <a:gd name="T7" fmla="*/ 6 h 175"/>
                    <a:gd name="T8" fmla="*/ 79 w 313"/>
                    <a:gd name="T9" fmla="*/ 22 h 175"/>
                    <a:gd name="T10" fmla="*/ 42 w 313"/>
                    <a:gd name="T11" fmla="*/ 16 h 175"/>
                    <a:gd name="T12" fmla="*/ 19 w 313"/>
                    <a:gd name="T13" fmla="*/ 25 h 175"/>
                    <a:gd name="T14" fmla="*/ 4 w 313"/>
                    <a:gd name="T15" fmla="*/ 43 h 175"/>
                    <a:gd name="T16" fmla="*/ 0 w 313"/>
                    <a:gd name="T17" fmla="*/ 26 h 175"/>
                    <a:gd name="T18" fmla="*/ 0 w 313"/>
                    <a:gd name="T19" fmla="*/ 26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75" name="Freeform 23"/>
                <p:cNvSpPr>
                  <a:spLocks/>
                </p:cNvSpPr>
                <p:nvPr userDrawn="1"/>
              </p:nvSpPr>
              <p:spPr bwMode="auto">
                <a:xfrm>
                  <a:off x="636" y="4137"/>
                  <a:ext cx="115" cy="133"/>
                </a:xfrm>
                <a:custGeom>
                  <a:avLst/>
                  <a:gdLst>
                    <a:gd name="T0" fmla="*/ 0 w 230"/>
                    <a:gd name="T1" fmla="*/ 10 h 266"/>
                    <a:gd name="T2" fmla="*/ 40 w 230"/>
                    <a:gd name="T3" fmla="*/ 67 h 266"/>
                    <a:gd name="T4" fmla="*/ 58 w 230"/>
                    <a:gd name="T5" fmla="*/ 63 h 266"/>
                    <a:gd name="T6" fmla="*/ 56 w 230"/>
                    <a:gd name="T7" fmla="*/ 5 h 266"/>
                    <a:gd name="T8" fmla="*/ 42 w 230"/>
                    <a:gd name="T9" fmla="*/ 0 h 266"/>
                    <a:gd name="T10" fmla="*/ 45 w 230"/>
                    <a:gd name="T11" fmla="*/ 50 h 266"/>
                    <a:gd name="T12" fmla="*/ 18 w 230"/>
                    <a:gd name="T13" fmla="*/ 1 h 266"/>
                    <a:gd name="T14" fmla="*/ 0 w 230"/>
                    <a:gd name="T15" fmla="*/ 10 h 266"/>
                    <a:gd name="T16" fmla="*/ 0 w 230"/>
                    <a:gd name="T17" fmla="*/ 1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76" name="Freeform 24"/>
                <p:cNvSpPr>
                  <a:spLocks/>
                </p:cNvSpPr>
                <p:nvPr userDrawn="1"/>
              </p:nvSpPr>
              <p:spPr bwMode="auto">
                <a:xfrm>
                  <a:off x="1004" y="3562"/>
                  <a:ext cx="43" cy="117"/>
                </a:xfrm>
                <a:custGeom>
                  <a:avLst/>
                  <a:gdLst>
                    <a:gd name="T0" fmla="*/ 0 w 87"/>
                    <a:gd name="T1" fmla="*/ 5 h 234"/>
                    <a:gd name="T2" fmla="*/ 9 w 87"/>
                    <a:gd name="T3" fmla="*/ 24 h 234"/>
                    <a:gd name="T4" fmla="*/ 11 w 87"/>
                    <a:gd name="T5" fmla="*/ 39 h 234"/>
                    <a:gd name="T6" fmla="*/ 6 w 87"/>
                    <a:gd name="T7" fmla="*/ 59 h 234"/>
                    <a:gd name="T8" fmla="*/ 20 w 87"/>
                    <a:gd name="T9" fmla="*/ 55 h 234"/>
                    <a:gd name="T10" fmla="*/ 21 w 87"/>
                    <a:gd name="T11" fmla="*/ 29 h 234"/>
                    <a:gd name="T12" fmla="*/ 11 w 87"/>
                    <a:gd name="T13" fmla="*/ 0 h 234"/>
                    <a:gd name="T14" fmla="*/ 0 w 87"/>
                    <a:gd name="T15" fmla="*/ 5 h 234"/>
                    <a:gd name="T16" fmla="*/ 0 w 87"/>
                    <a:gd name="T17" fmla="*/ 5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sp>
            <p:nvSpPr>
              <p:cNvPr id="1062" name="Freeform 25"/>
              <p:cNvSpPr>
                <a:spLocks/>
              </p:cNvSpPr>
              <p:nvPr userDrawn="1"/>
            </p:nvSpPr>
            <p:spPr bwMode="auto">
              <a:xfrm>
                <a:off x="76" y="3732"/>
                <a:ext cx="595" cy="250"/>
              </a:xfrm>
              <a:custGeom>
                <a:avLst/>
                <a:gdLst>
                  <a:gd name="T0" fmla="*/ 25 w 1190"/>
                  <a:gd name="T1" fmla="*/ 0 h 500"/>
                  <a:gd name="T2" fmla="*/ 298 w 1190"/>
                  <a:gd name="T3" fmla="*/ 123 h 500"/>
                  <a:gd name="T4" fmla="*/ 269 w 1190"/>
                  <a:gd name="T5" fmla="*/ 125 h 500"/>
                  <a:gd name="T6" fmla="*/ 0 w 1190"/>
                  <a:gd name="T7" fmla="*/ 7 h 500"/>
                  <a:gd name="T8" fmla="*/ 25 w 1190"/>
                  <a:gd name="T9" fmla="*/ 0 h 500"/>
                  <a:gd name="T10" fmla="*/ 2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63" name="Freeform 26"/>
              <p:cNvSpPr>
                <a:spLocks/>
              </p:cNvSpPr>
              <p:nvPr userDrawn="1"/>
            </p:nvSpPr>
            <p:spPr bwMode="auto">
              <a:xfrm>
                <a:off x="260" y="3886"/>
                <a:ext cx="244" cy="148"/>
              </a:xfrm>
              <a:custGeom>
                <a:avLst/>
                <a:gdLst>
                  <a:gd name="T0" fmla="*/ 3 w 489"/>
                  <a:gd name="T1" fmla="*/ 9 h 296"/>
                  <a:gd name="T2" fmla="*/ 40 w 489"/>
                  <a:gd name="T3" fmla="*/ 17 h 296"/>
                  <a:gd name="T4" fmla="*/ 81 w 489"/>
                  <a:gd name="T5" fmla="*/ 35 h 296"/>
                  <a:gd name="T6" fmla="*/ 110 w 489"/>
                  <a:gd name="T7" fmla="*/ 61 h 296"/>
                  <a:gd name="T8" fmla="*/ 81 w 489"/>
                  <a:gd name="T9" fmla="*/ 58 h 296"/>
                  <a:gd name="T10" fmla="*/ 34 w 489"/>
                  <a:gd name="T11" fmla="*/ 37 h 296"/>
                  <a:gd name="T12" fmla="*/ 12 w 489"/>
                  <a:gd name="T13" fmla="*/ 20 h 296"/>
                  <a:gd name="T14" fmla="*/ 26 w 489"/>
                  <a:gd name="T15" fmla="*/ 41 h 296"/>
                  <a:gd name="T16" fmla="*/ 68 w 489"/>
                  <a:gd name="T17" fmla="*/ 68 h 296"/>
                  <a:gd name="T18" fmla="*/ 116 w 489"/>
                  <a:gd name="T19" fmla="*/ 74 h 296"/>
                  <a:gd name="T20" fmla="*/ 122 w 489"/>
                  <a:gd name="T21" fmla="*/ 56 h 296"/>
                  <a:gd name="T22" fmla="*/ 98 w 489"/>
                  <a:gd name="T23" fmla="*/ 30 h 296"/>
                  <a:gd name="T24" fmla="*/ 42 w 489"/>
                  <a:gd name="T25" fmla="*/ 5 h 296"/>
                  <a:gd name="T26" fmla="*/ 0 w 489"/>
                  <a:gd name="T27" fmla="*/ 0 h 296"/>
                  <a:gd name="T28" fmla="*/ 3 w 489"/>
                  <a:gd name="T29" fmla="*/ 9 h 296"/>
                  <a:gd name="T30" fmla="*/ 3 w 489"/>
                  <a:gd name="T31" fmla="*/ 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64" name="Freeform 27"/>
              <p:cNvSpPr>
                <a:spLocks/>
              </p:cNvSpPr>
              <p:nvPr userDrawn="1"/>
            </p:nvSpPr>
            <p:spPr bwMode="auto">
              <a:xfrm>
                <a:off x="565" y="3680"/>
                <a:ext cx="107" cy="238"/>
              </a:xfrm>
              <a:custGeom>
                <a:avLst/>
                <a:gdLst>
                  <a:gd name="T0" fmla="*/ 6 w 213"/>
                  <a:gd name="T1" fmla="*/ 0 h 478"/>
                  <a:gd name="T2" fmla="*/ 23 w 213"/>
                  <a:gd name="T3" fmla="*/ 6 h 478"/>
                  <a:gd name="T4" fmla="*/ 20 w 213"/>
                  <a:gd name="T5" fmla="*/ 48 h 478"/>
                  <a:gd name="T6" fmla="*/ 27 w 213"/>
                  <a:gd name="T7" fmla="*/ 81 h 478"/>
                  <a:gd name="T8" fmla="*/ 54 w 213"/>
                  <a:gd name="T9" fmla="*/ 112 h 478"/>
                  <a:gd name="T10" fmla="*/ 25 w 213"/>
                  <a:gd name="T11" fmla="*/ 119 h 478"/>
                  <a:gd name="T12" fmla="*/ 8 w 213"/>
                  <a:gd name="T13" fmla="*/ 85 h 478"/>
                  <a:gd name="T14" fmla="*/ 0 w 213"/>
                  <a:gd name="T15" fmla="*/ 14 h 478"/>
                  <a:gd name="T16" fmla="*/ 6 w 213"/>
                  <a:gd name="T17" fmla="*/ 0 h 478"/>
                  <a:gd name="T18" fmla="*/ 6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28 w 150"/>
                    <a:gd name="T1" fmla="*/ 0 h 173"/>
                    <a:gd name="T2" fmla="*/ 10 w 150"/>
                    <a:gd name="T3" fmla="*/ 17 h 173"/>
                    <a:gd name="T4" fmla="*/ 0 w 150"/>
                    <a:gd name="T5" fmla="*/ 44 h 173"/>
                    <a:gd name="T6" fmla="*/ 20 w 150"/>
                    <a:gd name="T7" fmla="*/ 40 h 173"/>
                    <a:gd name="T8" fmla="*/ 26 w 150"/>
                    <a:gd name="T9" fmla="*/ 21 h 173"/>
                    <a:gd name="T10" fmla="*/ 38 w 150"/>
                    <a:gd name="T11" fmla="*/ 7 h 173"/>
                    <a:gd name="T12" fmla="*/ 28 w 150"/>
                    <a:gd name="T13" fmla="*/ 0 h 173"/>
                    <a:gd name="T14" fmla="*/ 2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67" name="Freeform 30"/>
                <p:cNvSpPr>
                  <a:spLocks/>
                </p:cNvSpPr>
                <p:nvPr userDrawn="1"/>
              </p:nvSpPr>
              <p:spPr bwMode="auto">
                <a:xfrm>
                  <a:off x="5" y="3728"/>
                  <a:ext cx="842" cy="440"/>
                </a:xfrm>
                <a:custGeom>
                  <a:avLst/>
                  <a:gdLst>
                    <a:gd name="T0" fmla="*/ 39 w 1684"/>
                    <a:gd name="T1" fmla="*/ 0 h 880"/>
                    <a:gd name="T2" fmla="*/ 16 w 1684"/>
                    <a:gd name="T3" fmla="*/ 13 h 880"/>
                    <a:gd name="T4" fmla="*/ 0 w 1684"/>
                    <a:gd name="T5" fmla="*/ 52 h 880"/>
                    <a:gd name="T6" fmla="*/ 17 w 1684"/>
                    <a:gd name="T7" fmla="*/ 90 h 880"/>
                    <a:gd name="T8" fmla="*/ 296 w 1684"/>
                    <a:gd name="T9" fmla="*/ 217 h 880"/>
                    <a:gd name="T10" fmla="*/ 356 w 1684"/>
                    <a:gd name="T11" fmla="*/ 209 h 880"/>
                    <a:gd name="T12" fmla="*/ 404 w 1684"/>
                    <a:gd name="T13" fmla="*/ 220 h 880"/>
                    <a:gd name="T14" fmla="*/ 421 w 1684"/>
                    <a:gd name="T15" fmla="*/ 202 h 880"/>
                    <a:gd name="T16" fmla="*/ 376 w 1684"/>
                    <a:gd name="T17" fmla="*/ 166 h 880"/>
                    <a:gd name="T18" fmla="*/ 357 w 1684"/>
                    <a:gd name="T19" fmla="*/ 128 h 880"/>
                    <a:gd name="T20" fmla="*/ 343 w 1684"/>
                    <a:gd name="T21" fmla="*/ 132 h 880"/>
                    <a:gd name="T22" fmla="*/ 360 w 1684"/>
                    <a:gd name="T23" fmla="*/ 166 h 880"/>
                    <a:gd name="T24" fmla="*/ 395 w 1684"/>
                    <a:gd name="T25" fmla="*/ 203 h 880"/>
                    <a:gd name="T26" fmla="*/ 354 w 1684"/>
                    <a:gd name="T27" fmla="*/ 197 h 880"/>
                    <a:gd name="T28" fmla="*/ 305 w 1684"/>
                    <a:gd name="T29" fmla="*/ 204 h 880"/>
                    <a:gd name="T30" fmla="*/ 314 w 1684"/>
                    <a:gd name="T31" fmla="*/ 163 h 880"/>
                    <a:gd name="T32" fmla="*/ 335 w 1684"/>
                    <a:gd name="T33" fmla="*/ 135 h 880"/>
                    <a:gd name="T34" fmla="*/ 311 w 1684"/>
                    <a:gd name="T35" fmla="*/ 138 h 880"/>
                    <a:gd name="T36" fmla="*/ 292 w 1684"/>
                    <a:gd name="T37" fmla="*/ 165 h 880"/>
                    <a:gd name="T38" fmla="*/ 285 w 1684"/>
                    <a:gd name="T39" fmla="*/ 198 h 880"/>
                    <a:gd name="T40" fmla="*/ 27 w 1684"/>
                    <a:gd name="T41" fmla="*/ 78 h 880"/>
                    <a:gd name="T42" fmla="*/ 20 w 1684"/>
                    <a:gd name="T43" fmla="*/ 54 h 880"/>
                    <a:gd name="T44" fmla="*/ 26 w 1684"/>
                    <a:gd name="T45" fmla="*/ 24 h 880"/>
                    <a:gd name="T46" fmla="*/ 55 w 1684"/>
                    <a:gd name="T47" fmla="*/ 0 h 880"/>
                    <a:gd name="T48" fmla="*/ 39 w 1684"/>
                    <a:gd name="T49" fmla="*/ 0 h 880"/>
                    <a:gd name="T50" fmla="*/ 39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68" name="Freeform 31"/>
                <p:cNvSpPr>
                  <a:spLocks/>
                </p:cNvSpPr>
                <p:nvPr userDrawn="1"/>
              </p:nvSpPr>
              <p:spPr bwMode="auto">
                <a:xfrm>
                  <a:off x="106" y="3770"/>
                  <a:ext cx="80" cy="167"/>
                </a:xfrm>
                <a:custGeom>
                  <a:avLst/>
                  <a:gdLst>
                    <a:gd name="T0" fmla="*/ 29 w 160"/>
                    <a:gd name="T1" fmla="*/ 0 h 335"/>
                    <a:gd name="T2" fmla="*/ 5 w 160"/>
                    <a:gd name="T3" fmla="*/ 26 h 335"/>
                    <a:gd name="T4" fmla="*/ 0 w 160"/>
                    <a:gd name="T5" fmla="*/ 57 h 335"/>
                    <a:gd name="T6" fmla="*/ 9 w 160"/>
                    <a:gd name="T7" fmla="*/ 78 h 335"/>
                    <a:gd name="T8" fmla="*/ 24 w 160"/>
                    <a:gd name="T9" fmla="*/ 83 h 335"/>
                    <a:gd name="T10" fmla="*/ 19 w 160"/>
                    <a:gd name="T11" fmla="*/ 38 h 335"/>
                    <a:gd name="T12" fmla="*/ 40 w 160"/>
                    <a:gd name="T13" fmla="*/ 4 h 335"/>
                    <a:gd name="T14" fmla="*/ 29 w 160"/>
                    <a:gd name="T15" fmla="*/ 0 h 335"/>
                    <a:gd name="T16" fmla="*/ 29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69" name="Freeform 32"/>
                <p:cNvSpPr>
                  <a:spLocks/>
                </p:cNvSpPr>
                <p:nvPr userDrawn="1"/>
              </p:nvSpPr>
              <p:spPr bwMode="auto">
                <a:xfrm>
                  <a:off x="449" y="3490"/>
                  <a:ext cx="322" cy="594"/>
                </a:xfrm>
                <a:custGeom>
                  <a:avLst/>
                  <a:gdLst>
                    <a:gd name="T0" fmla="*/ 55 w 642"/>
                    <a:gd name="T1" fmla="*/ 224 h 1188"/>
                    <a:gd name="T2" fmla="*/ 0 w 642"/>
                    <a:gd name="T3" fmla="*/ 31 h 1188"/>
                    <a:gd name="T4" fmla="*/ 21 w 642"/>
                    <a:gd name="T5" fmla="*/ 10 h 1188"/>
                    <a:gd name="T6" fmla="*/ 65 w 642"/>
                    <a:gd name="T7" fmla="*/ 0 h 1188"/>
                    <a:gd name="T8" fmla="*/ 100 w 642"/>
                    <a:gd name="T9" fmla="*/ 15 h 1188"/>
                    <a:gd name="T10" fmla="*/ 162 w 642"/>
                    <a:gd name="T11" fmla="*/ 297 h 1188"/>
                    <a:gd name="T12" fmla="*/ 139 w 642"/>
                    <a:gd name="T13" fmla="*/ 273 h 1188"/>
                    <a:gd name="T14" fmla="*/ 89 w 642"/>
                    <a:gd name="T15" fmla="*/ 25 h 1188"/>
                    <a:gd name="T16" fmla="*/ 57 w 642"/>
                    <a:gd name="T17" fmla="*/ 16 h 1188"/>
                    <a:gd name="T18" fmla="*/ 30 w 642"/>
                    <a:gd name="T19" fmla="*/ 19 h 1188"/>
                    <a:gd name="T20" fmla="*/ 19 w 642"/>
                    <a:gd name="T21" fmla="*/ 36 h 1188"/>
                    <a:gd name="T22" fmla="*/ 77 w 642"/>
                    <a:gd name="T23" fmla="*/ 231 h 1188"/>
                    <a:gd name="T24" fmla="*/ 55 w 642"/>
                    <a:gd name="T25" fmla="*/ 224 h 1188"/>
                    <a:gd name="T26" fmla="*/ 55 w 642"/>
                    <a:gd name="T27" fmla="*/ 224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70" name="Freeform 33"/>
                <p:cNvSpPr>
                  <a:spLocks/>
                </p:cNvSpPr>
                <p:nvPr userDrawn="1"/>
              </p:nvSpPr>
              <p:spPr bwMode="auto">
                <a:xfrm>
                  <a:off x="578" y="3650"/>
                  <a:ext cx="96" cy="252"/>
                </a:xfrm>
                <a:custGeom>
                  <a:avLst/>
                  <a:gdLst>
                    <a:gd name="T0" fmla="*/ 0 w 192"/>
                    <a:gd name="T1" fmla="*/ 7 h 504"/>
                    <a:gd name="T2" fmla="*/ 19 w 192"/>
                    <a:gd name="T3" fmla="*/ 49 h 504"/>
                    <a:gd name="T4" fmla="*/ 29 w 192"/>
                    <a:gd name="T5" fmla="*/ 80 h 504"/>
                    <a:gd name="T6" fmla="*/ 29 w 192"/>
                    <a:gd name="T7" fmla="*/ 126 h 504"/>
                    <a:gd name="T8" fmla="*/ 48 w 192"/>
                    <a:gd name="T9" fmla="*/ 126 h 504"/>
                    <a:gd name="T10" fmla="*/ 47 w 192"/>
                    <a:gd name="T11" fmla="*/ 90 h 504"/>
                    <a:gd name="T12" fmla="*/ 41 w 192"/>
                    <a:gd name="T13" fmla="*/ 52 h 504"/>
                    <a:gd name="T14" fmla="*/ 25 w 192"/>
                    <a:gd name="T15" fmla="*/ 15 h 504"/>
                    <a:gd name="T16" fmla="*/ 16 w 192"/>
                    <a:gd name="T17" fmla="*/ 0 h 504"/>
                    <a:gd name="T18" fmla="*/ 0 w 192"/>
                    <a:gd name="T19" fmla="*/ 7 h 504"/>
                    <a:gd name="T20" fmla="*/ 0 w 192"/>
                    <a:gd name="T21" fmla="*/ 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71" name="Freeform 34"/>
                <p:cNvSpPr>
                  <a:spLocks/>
                </p:cNvSpPr>
                <p:nvPr userDrawn="1"/>
              </p:nvSpPr>
              <p:spPr bwMode="auto">
                <a:xfrm>
                  <a:off x="328" y="3630"/>
                  <a:ext cx="195" cy="135"/>
                </a:xfrm>
                <a:custGeom>
                  <a:avLst/>
                  <a:gdLst>
                    <a:gd name="T0" fmla="*/ 75 w 390"/>
                    <a:gd name="T1" fmla="*/ 0 h 269"/>
                    <a:gd name="T2" fmla="*/ 65 w 390"/>
                    <a:gd name="T3" fmla="*/ 5 h 269"/>
                    <a:gd name="T4" fmla="*/ 64 w 390"/>
                    <a:gd name="T5" fmla="*/ 17 h 269"/>
                    <a:gd name="T6" fmla="*/ 0 w 390"/>
                    <a:gd name="T7" fmla="*/ 43 h 269"/>
                    <a:gd name="T8" fmla="*/ 0 w 390"/>
                    <a:gd name="T9" fmla="*/ 56 h 269"/>
                    <a:gd name="T10" fmla="*/ 71 w 390"/>
                    <a:gd name="T11" fmla="*/ 57 h 269"/>
                    <a:gd name="T12" fmla="*/ 80 w 390"/>
                    <a:gd name="T13" fmla="*/ 68 h 269"/>
                    <a:gd name="T14" fmla="*/ 98 w 390"/>
                    <a:gd name="T15" fmla="*/ 67 h 269"/>
                    <a:gd name="T16" fmla="*/ 96 w 390"/>
                    <a:gd name="T17" fmla="*/ 48 h 269"/>
                    <a:gd name="T18" fmla="*/ 29 w 390"/>
                    <a:gd name="T19" fmla="*/ 44 h 269"/>
                    <a:gd name="T20" fmla="*/ 84 w 390"/>
                    <a:gd name="T21" fmla="*/ 23 h 269"/>
                    <a:gd name="T22" fmla="*/ 75 w 390"/>
                    <a:gd name="T23" fmla="*/ 0 h 269"/>
                    <a:gd name="T24" fmla="*/ 75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72" name="Freeform 35"/>
                <p:cNvSpPr>
                  <a:spLocks/>
                </p:cNvSpPr>
                <p:nvPr userDrawn="1"/>
              </p:nvSpPr>
              <p:spPr bwMode="auto">
                <a:xfrm>
                  <a:off x="658" y="3538"/>
                  <a:ext cx="471" cy="212"/>
                </a:xfrm>
                <a:custGeom>
                  <a:avLst/>
                  <a:gdLst>
                    <a:gd name="T0" fmla="*/ 0 w 941"/>
                    <a:gd name="T1" fmla="*/ 33 h 424"/>
                    <a:gd name="T2" fmla="*/ 216 w 941"/>
                    <a:gd name="T3" fmla="*/ 0 h 424"/>
                    <a:gd name="T4" fmla="*/ 232 w 941"/>
                    <a:gd name="T5" fmla="*/ 20 h 424"/>
                    <a:gd name="T6" fmla="*/ 236 w 941"/>
                    <a:gd name="T7" fmla="*/ 46 h 424"/>
                    <a:gd name="T8" fmla="*/ 226 w 941"/>
                    <a:gd name="T9" fmla="*/ 71 h 424"/>
                    <a:gd name="T10" fmla="*/ 15 w 941"/>
                    <a:gd name="T11" fmla="*/ 106 h 424"/>
                    <a:gd name="T12" fmla="*/ 14 w 941"/>
                    <a:gd name="T13" fmla="*/ 96 h 424"/>
                    <a:gd name="T14" fmla="*/ 216 w 941"/>
                    <a:gd name="T15" fmla="*/ 61 h 424"/>
                    <a:gd name="T16" fmla="*/ 224 w 941"/>
                    <a:gd name="T17" fmla="*/ 37 h 424"/>
                    <a:gd name="T18" fmla="*/ 210 w 941"/>
                    <a:gd name="T19" fmla="*/ 15 h 424"/>
                    <a:gd name="T20" fmla="*/ 0 w 941"/>
                    <a:gd name="T21" fmla="*/ 47 h 424"/>
                    <a:gd name="T22" fmla="*/ 0 w 941"/>
                    <a:gd name="T23" fmla="*/ 33 h 424"/>
                    <a:gd name="T24" fmla="*/ 0 w 941"/>
                    <a:gd name="T25" fmla="*/ 33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73" name="Freeform 36"/>
                <p:cNvSpPr>
                  <a:spLocks/>
                </p:cNvSpPr>
                <p:nvPr userDrawn="1"/>
              </p:nvSpPr>
              <p:spPr bwMode="auto">
                <a:xfrm>
                  <a:off x="717" y="3606"/>
                  <a:ext cx="245" cy="86"/>
                </a:xfrm>
                <a:custGeom>
                  <a:avLst/>
                  <a:gdLst>
                    <a:gd name="T0" fmla="*/ 0 w 488"/>
                    <a:gd name="T1" fmla="*/ 31 h 173"/>
                    <a:gd name="T2" fmla="*/ 17 w 488"/>
                    <a:gd name="T3" fmla="*/ 43 h 173"/>
                    <a:gd name="T4" fmla="*/ 56 w 488"/>
                    <a:gd name="T5" fmla="*/ 41 h 173"/>
                    <a:gd name="T6" fmla="*/ 105 w 488"/>
                    <a:gd name="T7" fmla="*/ 29 h 173"/>
                    <a:gd name="T8" fmla="*/ 123 w 488"/>
                    <a:gd name="T9" fmla="*/ 10 h 173"/>
                    <a:gd name="T10" fmla="*/ 111 w 488"/>
                    <a:gd name="T11" fmla="*/ 0 h 173"/>
                    <a:gd name="T12" fmla="*/ 64 w 488"/>
                    <a:gd name="T13" fmla="*/ 0 h 173"/>
                    <a:gd name="T14" fmla="*/ 28 w 488"/>
                    <a:gd name="T15" fmla="*/ 3 h 173"/>
                    <a:gd name="T16" fmla="*/ 4 w 488"/>
                    <a:gd name="T17" fmla="*/ 19 h 173"/>
                    <a:gd name="T18" fmla="*/ 28 w 488"/>
                    <a:gd name="T19" fmla="*/ 23 h 173"/>
                    <a:gd name="T20" fmla="*/ 69 w 488"/>
                    <a:gd name="T21" fmla="*/ 13 h 173"/>
                    <a:gd name="T22" fmla="*/ 105 w 488"/>
                    <a:gd name="T23" fmla="*/ 13 h 173"/>
                    <a:gd name="T24" fmla="*/ 68 w 488"/>
                    <a:gd name="T25" fmla="*/ 27 h 173"/>
                    <a:gd name="T26" fmla="*/ 36 w 488"/>
                    <a:gd name="T27" fmla="*/ 31 h 173"/>
                    <a:gd name="T28" fmla="*/ 0 w 488"/>
                    <a:gd name="T29" fmla="*/ 31 h 173"/>
                    <a:gd name="T30" fmla="*/ 0 w 488"/>
                    <a:gd name="T31" fmla="*/ 31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49 w 772"/>
                <a:gd name="T1" fmla="*/ 603 h 3266"/>
                <a:gd name="T2" fmla="*/ 27 w 772"/>
                <a:gd name="T3" fmla="*/ 562 h 3266"/>
                <a:gd name="T4" fmla="*/ 23 w 772"/>
                <a:gd name="T5" fmla="*/ 531 h 3266"/>
                <a:gd name="T6" fmla="*/ 26 w 772"/>
                <a:gd name="T7" fmla="*/ 485 h 3266"/>
                <a:gd name="T8" fmla="*/ 42 w 772"/>
                <a:gd name="T9" fmla="*/ 430 h 3266"/>
                <a:gd name="T10" fmla="*/ 45 w 772"/>
                <a:gd name="T11" fmla="*/ 395 h 3266"/>
                <a:gd name="T12" fmla="*/ 42 w 772"/>
                <a:gd name="T13" fmla="*/ 372 h 3266"/>
                <a:gd name="T14" fmla="*/ 28 w 772"/>
                <a:gd name="T15" fmla="*/ 355 h 3266"/>
                <a:gd name="T16" fmla="*/ 25 w 772"/>
                <a:gd name="T17" fmla="*/ 333 h 3266"/>
                <a:gd name="T18" fmla="*/ 30 w 772"/>
                <a:gd name="T19" fmla="*/ 303 h 3266"/>
                <a:gd name="T20" fmla="*/ 52 w 772"/>
                <a:gd name="T21" fmla="*/ 221 h 3266"/>
                <a:gd name="T22" fmla="*/ 54 w 772"/>
                <a:gd name="T23" fmla="*/ 180 h 3266"/>
                <a:gd name="T24" fmla="*/ 49 w 772"/>
                <a:gd name="T25" fmla="*/ 136 h 3266"/>
                <a:gd name="T26" fmla="*/ 30 w 772"/>
                <a:gd name="T27" fmla="*/ 115 h 3266"/>
                <a:gd name="T28" fmla="*/ 14 w 772"/>
                <a:gd name="T29" fmla="*/ 80 h 3266"/>
                <a:gd name="T30" fmla="*/ 0 w 772"/>
                <a:gd name="T31" fmla="*/ 0 h 3266"/>
                <a:gd name="T32" fmla="*/ 2 w 772"/>
                <a:gd name="T33" fmla="*/ 73 h 3266"/>
                <a:gd name="T34" fmla="*/ 13 w 772"/>
                <a:gd name="T35" fmla="*/ 117 h 3266"/>
                <a:gd name="T36" fmla="*/ 27 w 772"/>
                <a:gd name="T37" fmla="*/ 144 h 3266"/>
                <a:gd name="T38" fmla="*/ 42 w 772"/>
                <a:gd name="T39" fmla="*/ 159 h 3266"/>
                <a:gd name="T40" fmla="*/ 43 w 772"/>
                <a:gd name="T41" fmla="*/ 199 h 3266"/>
                <a:gd name="T42" fmla="*/ 35 w 772"/>
                <a:gd name="T43" fmla="*/ 242 h 3266"/>
                <a:gd name="T44" fmla="*/ 17 w 772"/>
                <a:gd name="T45" fmla="*/ 316 h 3266"/>
                <a:gd name="T46" fmla="*/ 16 w 772"/>
                <a:gd name="T47" fmla="*/ 364 h 3266"/>
                <a:gd name="T48" fmla="*/ 33 w 772"/>
                <a:gd name="T49" fmla="*/ 391 h 3266"/>
                <a:gd name="T50" fmla="*/ 32 w 772"/>
                <a:gd name="T51" fmla="*/ 416 h 3266"/>
                <a:gd name="T52" fmla="*/ 18 w 772"/>
                <a:gd name="T53" fmla="*/ 468 h 3266"/>
                <a:gd name="T54" fmla="*/ 11 w 772"/>
                <a:gd name="T55" fmla="*/ 518 h 3266"/>
                <a:gd name="T56" fmla="*/ 17 w 772"/>
                <a:gd name="T57" fmla="*/ 571 h 3266"/>
                <a:gd name="T58" fmla="*/ 30 w 772"/>
                <a:gd name="T59" fmla="*/ 600 h 3266"/>
                <a:gd name="T60" fmla="*/ 47 w 772"/>
                <a:gd name="T61" fmla="*/ 623 h 3266"/>
                <a:gd name="T62" fmla="*/ 49 w 772"/>
                <a:gd name="T63" fmla="*/ 603 h 3266"/>
                <a:gd name="T64" fmla="*/ 49 w 772"/>
                <a:gd name="T65" fmla="*/ 60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50" name="Freeform 39"/>
            <p:cNvSpPr>
              <a:spLocks/>
            </p:cNvSpPr>
            <p:nvPr userDrawn="1"/>
          </p:nvSpPr>
          <p:spPr bwMode="auto">
            <a:xfrm flipH="1">
              <a:off x="5506" y="1333"/>
              <a:ext cx="205" cy="1633"/>
            </a:xfrm>
            <a:custGeom>
              <a:avLst/>
              <a:gdLst>
                <a:gd name="T0" fmla="*/ 49 w 772"/>
                <a:gd name="T1" fmla="*/ 789 h 3266"/>
                <a:gd name="T2" fmla="*/ 27 w 772"/>
                <a:gd name="T3" fmla="*/ 737 h 3266"/>
                <a:gd name="T4" fmla="*/ 23 w 772"/>
                <a:gd name="T5" fmla="*/ 696 h 3266"/>
                <a:gd name="T6" fmla="*/ 26 w 772"/>
                <a:gd name="T7" fmla="*/ 636 h 3266"/>
                <a:gd name="T8" fmla="*/ 42 w 772"/>
                <a:gd name="T9" fmla="*/ 563 h 3266"/>
                <a:gd name="T10" fmla="*/ 45 w 772"/>
                <a:gd name="T11" fmla="*/ 518 h 3266"/>
                <a:gd name="T12" fmla="*/ 42 w 772"/>
                <a:gd name="T13" fmla="*/ 487 h 3266"/>
                <a:gd name="T14" fmla="*/ 28 w 772"/>
                <a:gd name="T15" fmla="*/ 465 h 3266"/>
                <a:gd name="T16" fmla="*/ 25 w 772"/>
                <a:gd name="T17" fmla="*/ 437 h 3266"/>
                <a:gd name="T18" fmla="*/ 30 w 772"/>
                <a:gd name="T19" fmla="*/ 397 h 3266"/>
                <a:gd name="T20" fmla="*/ 52 w 772"/>
                <a:gd name="T21" fmla="*/ 289 h 3266"/>
                <a:gd name="T22" fmla="*/ 54 w 772"/>
                <a:gd name="T23" fmla="*/ 237 h 3266"/>
                <a:gd name="T24" fmla="*/ 49 w 772"/>
                <a:gd name="T25" fmla="*/ 179 h 3266"/>
                <a:gd name="T26" fmla="*/ 30 w 772"/>
                <a:gd name="T27" fmla="*/ 151 h 3266"/>
                <a:gd name="T28" fmla="*/ 14 w 772"/>
                <a:gd name="T29" fmla="*/ 106 h 3266"/>
                <a:gd name="T30" fmla="*/ 0 w 772"/>
                <a:gd name="T31" fmla="*/ 0 h 3266"/>
                <a:gd name="T32" fmla="*/ 2 w 772"/>
                <a:gd name="T33" fmla="*/ 96 h 3266"/>
                <a:gd name="T34" fmla="*/ 13 w 772"/>
                <a:gd name="T35" fmla="*/ 153 h 3266"/>
                <a:gd name="T36" fmla="*/ 27 w 772"/>
                <a:gd name="T37" fmla="*/ 189 h 3266"/>
                <a:gd name="T38" fmla="*/ 42 w 772"/>
                <a:gd name="T39" fmla="*/ 209 h 3266"/>
                <a:gd name="T40" fmla="*/ 43 w 772"/>
                <a:gd name="T41" fmla="*/ 261 h 3266"/>
                <a:gd name="T42" fmla="*/ 35 w 772"/>
                <a:gd name="T43" fmla="*/ 317 h 3266"/>
                <a:gd name="T44" fmla="*/ 17 w 772"/>
                <a:gd name="T45" fmla="*/ 415 h 3266"/>
                <a:gd name="T46" fmla="*/ 16 w 772"/>
                <a:gd name="T47" fmla="*/ 478 h 3266"/>
                <a:gd name="T48" fmla="*/ 33 w 772"/>
                <a:gd name="T49" fmla="*/ 513 h 3266"/>
                <a:gd name="T50" fmla="*/ 32 w 772"/>
                <a:gd name="T51" fmla="*/ 545 h 3266"/>
                <a:gd name="T52" fmla="*/ 18 w 772"/>
                <a:gd name="T53" fmla="*/ 613 h 3266"/>
                <a:gd name="T54" fmla="*/ 11 w 772"/>
                <a:gd name="T55" fmla="*/ 679 h 3266"/>
                <a:gd name="T56" fmla="*/ 17 w 772"/>
                <a:gd name="T57" fmla="*/ 749 h 3266"/>
                <a:gd name="T58" fmla="*/ 30 w 772"/>
                <a:gd name="T59" fmla="*/ 786 h 3266"/>
                <a:gd name="T60" fmla="*/ 47 w 772"/>
                <a:gd name="T61" fmla="*/ 817 h 3266"/>
                <a:gd name="T62" fmla="*/ 49 w 772"/>
                <a:gd name="T63" fmla="*/ 789 h 3266"/>
                <a:gd name="T64" fmla="*/ 49 w 772"/>
                <a:gd name="T65" fmla="*/ 78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8 w 245"/>
                  <a:gd name="T1" fmla="*/ 1 h 806"/>
                  <a:gd name="T2" fmla="*/ 8 w 245"/>
                  <a:gd name="T3" fmla="*/ 44 h 806"/>
                  <a:gd name="T4" fmla="*/ 0 w 245"/>
                  <a:gd name="T5" fmla="*/ 103 h 806"/>
                  <a:gd name="T6" fmla="*/ 5 w 245"/>
                  <a:gd name="T7" fmla="*/ 101 h 806"/>
                  <a:gd name="T8" fmla="*/ 14 w 245"/>
                  <a:gd name="T9" fmla="*/ 48 h 806"/>
                  <a:gd name="T10" fmla="*/ 16 w 245"/>
                  <a:gd name="T11" fmla="*/ 0 h 806"/>
                  <a:gd name="T12" fmla="*/ 8 w 245"/>
                  <a:gd name="T13" fmla="*/ 1 h 806"/>
                  <a:gd name="T14" fmla="*/ 8 w 245"/>
                  <a:gd name="T15" fmla="*/ 1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19 w 604"/>
                    <a:gd name="T3" fmla="*/ 24 h 349"/>
                    <a:gd name="T4" fmla="*/ 32 w 604"/>
                    <a:gd name="T5" fmla="*/ 45 h 349"/>
                    <a:gd name="T6" fmla="*/ 39 w 604"/>
                    <a:gd name="T7" fmla="*/ 18 h 349"/>
                    <a:gd name="T8" fmla="*/ 23 w 604"/>
                    <a:gd name="T9" fmla="*/ 1 h 349"/>
                    <a:gd name="T10" fmla="*/ 30 w 604"/>
                    <a:gd name="T11" fmla="*/ 24 h 349"/>
                    <a:gd name="T12" fmla="*/ 8 w 604"/>
                    <a:gd name="T13" fmla="*/ 2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42" name="Freeform 45"/>
                <p:cNvSpPr>
                  <a:spLocks/>
                </p:cNvSpPr>
                <p:nvPr userDrawn="1"/>
              </p:nvSpPr>
              <p:spPr bwMode="auto">
                <a:xfrm rot="-3172564">
                  <a:off x="5048" y="332"/>
                  <a:ext cx="269" cy="438"/>
                </a:xfrm>
                <a:custGeom>
                  <a:avLst/>
                  <a:gdLst>
                    <a:gd name="T0" fmla="*/ 47 w 1064"/>
                    <a:gd name="T1" fmla="*/ 16 h 1230"/>
                    <a:gd name="T2" fmla="*/ 31 w 1064"/>
                    <a:gd name="T3" fmla="*/ 45 h 1230"/>
                    <a:gd name="T4" fmla="*/ 10 w 1064"/>
                    <a:gd name="T5" fmla="*/ 97 h 1230"/>
                    <a:gd name="T6" fmla="*/ 0 w 1064"/>
                    <a:gd name="T7" fmla="*/ 140 h 1230"/>
                    <a:gd name="T8" fmla="*/ 4 w 1064"/>
                    <a:gd name="T9" fmla="*/ 156 h 1230"/>
                    <a:gd name="T10" fmla="*/ 17 w 1064"/>
                    <a:gd name="T11" fmla="*/ 152 h 1230"/>
                    <a:gd name="T12" fmla="*/ 37 w 1064"/>
                    <a:gd name="T13" fmla="*/ 116 h 1230"/>
                    <a:gd name="T14" fmla="*/ 56 w 1064"/>
                    <a:gd name="T15" fmla="*/ 68 h 1230"/>
                    <a:gd name="T16" fmla="*/ 66 w 1064"/>
                    <a:gd name="T17" fmla="*/ 34 h 1230"/>
                    <a:gd name="T18" fmla="*/ 68 w 1064"/>
                    <a:gd name="T19" fmla="*/ 11 h 1230"/>
                    <a:gd name="T20" fmla="*/ 62 w 1064"/>
                    <a:gd name="T21" fmla="*/ 0 h 1230"/>
                    <a:gd name="T22" fmla="*/ 53 w 1064"/>
                    <a:gd name="T23" fmla="*/ 8 h 1230"/>
                    <a:gd name="T24" fmla="*/ 62 w 1064"/>
                    <a:gd name="T25" fmla="*/ 14 h 1230"/>
                    <a:gd name="T26" fmla="*/ 56 w 1064"/>
                    <a:gd name="T27" fmla="*/ 45 h 1230"/>
                    <a:gd name="T28" fmla="*/ 44 w 1064"/>
                    <a:gd name="T29" fmla="*/ 83 h 1230"/>
                    <a:gd name="T30" fmla="*/ 22 w 1064"/>
                    <a:gd name="T31" fmla="*/ 128 h 1230"/>
                    <a:gd name="T32" fmla="*/ 7 w 1064"/>
                    <a:gd name="T33" fmla="*/ 141 h 1230"/>
                    <a:gd name="T34" fmla="*/ 9 w 1064"/>
                    <a:gd name="T35" fmla="*/ 120 h 1230"/>
                    <a:gd name="T36" fmla="*/ 28 w 1064"/>
                    <a:gd name="T37" fmla="*/ 64 h 1230"/>
                    <a:gd name="T38" fmla="*/ 53 w 1064"/>
                    <a:gd name="T39" fmla="*/ 15 h 1230"/>
                    <a:gd name="T40" fmla="*/ 47 w 1064"/>
                    <a:gd name="T41" fmla="*/ 16 h 1230"/>
                    <a:gd name="T42" fmla="*/ 47 w 1064"/>
                    <a:gd name="T43" fmla="*/ 1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43" name="Freeform 46"/>
                <p:cNvSpPr>
                  <a:spLocks/>
                </p:cNvSpPr>
                <p:nvPr userDrawn="1"/>
              </p:nvSpPr>
              <p:spPr bwMode="auto">
                <a:xfrm rot="-3172564">
                  <a:off x="4858" y="182"/>
                  <a:ext cx="505" cy="898"/>
                </a:xfrm>
                <a:custGeom>
                  <a:avLst/>
                  <a:gdLst>
                    <a:gd name="T0" fmla="*/ 124 w 2002"/>
                    <a:gd name="T1" fmla="*/ 0 h 2521"/>
                    <a:gd name="T2" fmla="*/ 0 w 2002"/>
                    <a:gd name="T3" fmla="*/ 320 h 2521"/>
                    <a:gd name="T4" fmla="*/ 12 w 2002"/>
                    <a:gd name="T5" fmla="*/ 311 h 2521"/>
                    <a:gd name="T6" fmla="*/ 127 w 2002"/>
                    <a:gd name="T7" fmla="*/ 8 h 2521"/>
                    <a:gd name="T8" fmla="*/ 124 w 2002"/>
                    <a:gd name="T9" fmla="*/ 0 h 2521"/>
                    <a:gd name="T10" fmla="*/ 124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44" name="Freeform 47"/>
                <p:cNvSpPr>
                  <a:spLocks/>
                </p:cNvSpPr>
                <p:nvPr userDrawn="1"/>
              </p:nvSpPr>
              <p:spPr bwMode="auto">
                <a:xfrm rot="-3172564">
                  <a:off x="4903" y="-19"/>
                  <a:ext cx="758" cy="1344"/>
                </a:xfrm>
                <a:custGeom>
                  <a:avLst/>
                  <a:gdLst>
                    <a:gd name="T0" fmla="*/ 6 w 3007"/>
                    <a:gd name="T1" fmla="*/ 361 h 3771"/>
                    <a:gd name="T2" fmla="*/ 25 w 3007"/>
                    <a:gd name="T3" fmla="*/ 360 h 3771"/>
                    <a:gd name="T4" fmla="*/ 52 w 3007"/>
                    <a:gd name="T5" fmla="*/ 382 h 3771"/>
                    <a:gd name="T6" fmla="*/ 43 w 3007"/>
                    <a:gd name="T7" fmla="*/ 358 h 3771"/>
                    <a:gd name="T8" fmla="*/ 23 w 3007"/>
                    <a:gd name="T9" fmla="*/ 343 h 3771"/>
                    <a:gd name="T10" fmla="*/ 41 w 3007"/>
                    <a:gd name="T11" fmla="*/ 345 h 3771"/>
                    <a:gd name="T12" fmla="*/ 62 w 3007"/>
                    <a:gd name="T13" fmla="*/ 365 h 3771"/>
                    <a:gd name="T14" fmla="*/ 182 w 3007"/>
                    <a:gd name="T15" fmla="*/ 53 h 3771"/>
                    <a:gd name="T16" fmla="*/ 164 w 3007"/>
                    <a:gd name="T17" fmla="*/ 19 h 3771"/>
                    <a:gd name="T18" fmla="*/ 147 w 3007"/>
                    <a:gd name="T19" fmla="*/ 0 h 3771"/>
                    <a:gd name="T20" fmla="*/ 171 w 3007"/>
                    <a:gd name="T21" fmla="*/ 10 h 3771"/>
                    <a:gd name="T22" fmla="*/ 191 w 3007"/>
                    <a:gd name="T23" fmla="*/ 55 h 3771"/>
                    <a:gd name="T24" fmla="*/ 53 w 3007"/>
                    <a:gd name="T25" fmla="*/ 416 h 3771"/>
                    <a:gd name="T26" fmla="*/ 31 w 3007"/>
                    <a:gd name="T27" fmla="*/ 433 h 3771"/>
                    <a:gd name="T28" fmla="*/ 7 w 3007"/>
                    <a:gd name="T29" fmla="*/ 479 h 3771"/>
                    <a:gd name="T30" fmla="*/ 0 w 3007"/>
                    <a:gd name="T31" fmla="*/ 466 h 3771"/>
                    <a:gd name="T32" fmla="*/ 8 w 3007"/>
                    <a:gd name="T33" fmla="*/ 461 h 3771"/>
                    <a:gd name="T34" fmla="*/ 24 w 3007"/>
                    <a:gd name="T35" fmla="*/ 430 h 3771"/>
                    <a:gd name="T36" fmla="*/ 11 w 3007"/>
                    <a:gd name="T37" fmla="*/ 416 h 3771"/>
                    <a:gd name="T38" fmla="*/ 11 w 3007"/>
                    <a:gd name="T39" fmla="*/ 403 h 3771"/>
                    <a:gd name="T40" fmla="*/ 26 w 3007"/>
                    <a:gd name="T41" fmla="*/ 419 h 3771"/>
                    <a:gd name="T42" fmla="*/ 26 w 3007"/>
                    <a:gd name="T43" fmla="*/ 405 h 3771"/>
                    <a:gd name="T44" fmla="*/ 38 w 3007"/>
                    <a:gd name="T45" fmla="*/ 409 h 3771"/>
                    <a:gd name="T46" fmla="*/ 27 w 3007"/>
                    <a:gd name="T47" fmla="*/ 391 h 3771"/>
                    <a:gd name="T48" fmla="*/ 40 w 3007"/>
                    <a:gd name="T49" fmla="*/ 389 h 3771"/>
                    <a:gd name="T50" fmla="*/ 6 w 3007"/>
                    <a:gd name="T51" fmla="*/ 361 h 3771"/>
                    <a:gd name="T52" fmla="*/ 6 w 3007"/>
                    <a:gd name="T53" fmla="*/ 361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45" name="Freeform 48"/>
                <p:cNvSpPr>
                  <a:spLocks/>
                </p:cNvSpPr>
                <p:nvPr userDrawn="1"/>
              </p:nvSpPr>
              <p:spPr bwMode="auto">
                <a:xfrm rot="-3172564">
                  <a:off x="5297" y="897"/>
                  <a:ext cx="169" cy="122"/>
                </a:xfrm>
                <a:custGeom>
                  <a:avLst/>
                  <a:gdLst>
                    <a:gd name="T0" fmla="*/ 0 w 673"/>
                    <a:gd name="T1" fmla="*/ 10 h 342"/>
                    <a:gd name="T2" fmla="*/ 16 w 673"/>
                    <a:gd name="T3" fmla="*/ 14 h 342"/>
                    <a:gd name="T4" fmla="*/ 40 w 673"/>
                    <a:gd name="T5" fmla="*/ 44 h 342"/>
                    <a:gd name="T6" fmla="*/ 42 w 673"/>
                    <a:gd name="T7" fmla="*/ 37 h 342"/>
                    <a:gd name="T8" fmla="*/ 28 w 673"/>
                    <a:gd name="T9" fmla="*/ 15 h 342"/>
                    <a:gd name="T10" fmla="*/ 2 w 673"/>
                    <a:gd name="T11" fmla="*/ 0 h 342"/>
                    <a:gd name="T12" fmla="*/ 0 w 673"/>
                    <a:gd name="T13" fmla="*/ 10 h 342"/>
                    <a:gd name="T14" fmla="*/ 0 w 673"/>
                    <a:gd name="T15" fmla="*/ 1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46" name="Freeform 49"/>
                <p:cNvSpPr>
                  <a:spLocks/>
                </p:cNvSpPr>
                <p:nvPr userDrawn="1"/>
              </p:nvSpPr>
              <p:spPr bwMode="auto">
                <a:xfrm rot="-3172564">
                  <a:off x="5253" y="806"/>
                  <a:ext cx="181" cy="144"/>
                </a:xfrm>
                <a:custGeom>
                  <a:avLst/>
                  <a:gdLst>
                    <a:gd name="T0" fmla="*/ 0 w 716"/>
                    <a:gd name="T1" fmla="*/ 10 h 403"/>
                    <a:gd name="T2" fmla="*/ 22 w 716"/>
                    <a:gd name="T3" fmla="*/ 19 h 403"/>
                    <a:gd name="T4" fmla="*/ 41 w 716"/>
                    <a:gd name="T5" fmla="*/ 51 h 403"/>
                    <a:gd name="T6" fmla="*/ 46 w 716"/>
                    <a:gd name="T7" fmla="*/ 38 h 403"/>
                    <a:gd name="T8" fmla="*/ 27 w 716"/>
                    <a:gd name="T9" fmla="*/ 15 h 403"/>
                    <a:gd name="T10" fmla="*/ 5 w 716"/>
                    <a:gd name="T11" fmla="*/ 0 h 403"/>
                    <a:gd name="T12" fmla="*/ 0 w 716"/>
                    <a:gd name="T13" fmla="*/ 10 h 403"/>
                    <a:gd name="T14" fmla="*/ 0 w 716"/>
                    <a:gd name="T15" fmla="*/ 1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47" name="Freeform 50"/>
                <p:cNvSpPr>
                  <a:spLocks/>
                </p:cNvSpPr>
                <p:nvPr userDrawn="1"/>
              </p:nvSpPr>
              <p:spPr bwMode="auto">
                <a:xfrm rot="-3172564">
                  <a:off x="4985" y="210"/>
                  <a:ext cx="181" cy="147"/>
                </a:xfrm>
                <a:custGeom>
                  <a:avLst/>
                  <a:gdLst>
                    <a:gd name="T0" fmla="*/ 0 w 717"/>
                    <a:gd name="T1" fmla="*/ 10 h 411"/>
                    <a:gd name="T2" fmla="*/ 20 w 717"/>
                    <a:gd name="T3" fmla="*/ 18 h 411"/>
                    <a:gd name="T4" fmla="*/ 41 w 717"/>
                    <a:gd name="T5" fmla="*/ 53 h 411"/>
                    <a:gd name="T6" fmla="*/ 46 w 717"/>
                    <a:gd name="T7" fmla="*/ 40 h 411"/>
                    <a:gd name="T8" fmla="*/ 25 w 717"/>
                    <a:gd name="T9" fmla="*/ 11 h 411"/>
                    <a:gd name="T10" fmla="*/ 4 w 717"/>
                    <a:gd name="T11" fmla="*/ 0 h 411"/>
                    <a:gd name="T12" fmla="*/ 0 w 717"/>
                    <a:gd name="T13" fmla="*/ 10 h 411"/>
                    <a:gd name="T14" fmla="*/ 0 w 717"/>
                    <a:gd name="T15" fmla="*/ 1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48" name="Freeform 51"/>
                <p:cNvSpPr>
                  <a:spLocks/>
                </p:cNvSpPr>
                <p:nvPr userDrawn="1"/>
              </p:nvSpPr>
              <p:spPr bwMode="auto">
                <a:xfrm rot="-3172564">
                  <a:off x="4948" y="142"/>
                  <a:ext cx="179" cy="138"/>
                </a:xfrm>
                <a:custGeom>
                  <a:avLst/>
                  <a:gdLst>
                    <a:gd name="T0" fmla="*/ 0 w 709"/>
                    <a:gd name="T1" fmla="*/ 11 h 386"/>
                    <a:gd name="T2" fmla="*/ 17 w 709"/>
                    <a:gd name="T3" fmla="*/ 17 h 386"/>
                    <a:gd name="T4" fmla="*/ 42 w 709"/>
                    <a:gd name="T5" fmla="*/ 49 h 386"/>
                    <a:gd name="T6" fmla="*/ 45 w 709"/>
                    <a:gd name="T7" fmla="*/ 39 h 386"/>
                    <a:gd name="T8" fmla="*/ 19 w 709"/>
                    <a:gd name="T9" fmla="*/ 7 h 386"/>
                    <a:gd name="T10" fmla="*/ 3 w 709"/>
                    <a:gd name="T11" fmla="*/ 0 h 386"/>
                    <a:gd name="T12" fmla="*/ 0 w 709"/>
                    <a:gd name="T13" fmla="*/ 11 h 386"/>
                    <a:gd name="T14" fmla="*/ 0 w 709"/>
                    <a:gd name="T15" fmla="*/ 1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EG"/>
            </a:p>
          </p:txBody>
        </p:sp>
      </p:grpSp>
    </p:spTree>
    <p:extLst>
      <p:ext uri="{BB962C8B-B14F-4D97-AF65-F5344CB8AC3E}">
        <p14:creationId xmlns:p14="http://schemas.microsoft.com/office/powerpoint/2010/main" val="2304174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omic Sans MS" pitchFamily="66" charset="0"/>
          <a:cs typeface="Arial" pitchFamily="34" charset="0"/>
        </a:defRPr>
      </a:lvl2pPr>
      <a:lvl3pPr algn="ctr" rtl="1" eaLnBrk="0" fontAlgn="base" hangingPunct="0">
        <a:spcBef>
          <a:spcPct val="0"/>
        </a:spcBef>
        <a:spcAft>
          <a:spcPct val="0"/>
        </a:spcAft>
        <a:defRPr sz="4400">
          <a:solidFill>
            <a:schemeClr val="tx1"/>
          </a:solidFill>
          <a:latin typeface="Comic Sans MS" pitchFamily="66" charset="0"/>
          <a:cs typeface="Arial" pitchFamily="34" charset="0"/>
        </a:defRPr>
      </a:lvl3pPr>
      <a:lvl4pPr algn="ctr" rtl="1" eaLnBrk="0" fontAlgn="base" hangingPunct="0">
        <a:spcBef>
          <a:spcPct val="0"/>
        </a:spcBef>
        <a:spcAft>
          <a:spcPct val="0"/>
        </a:spcAft>
        <a:defRPr sz="4400">
          <a:solidFill>
            <a:schemeClr val="tx1"/>
          </a:solidFill>
          <a:latin typeface="Comic Sans MS" pitchFamily="66" charset="0"/>
          <a:cs typeface="Arial" pitchFamily="34" charset="0"/>
        </a:defRPr>
      </a:lvl4pPr>
      <a:lvl5pPr algn="ctr" rtl="1" eaLnBrk="0" fontAlgn="base" hangingPunct="0">
        <a:spcBef>
          <a:spcPct val="0"/>
        </a:spcBef>
        <a:spcAft>
          <a:spcPct val="0"/>
        </a:spcAft>
        <a:defRPr sz="4400">
          <a:solidFill>
            <a:schemeClr val="tx1"/>
          </a:solidFill>
          <a:latin typeface="Comic Sans MS" pitchFamily="66" charset="0"/>
          <a:cs typeface="Arial" pitchFamily="34" charset="0"/>
        </a:defRPr>
      </a:lvl5pPr>
      <a:lvl6pPr marL="457200" algn="ctr" rtl="1" fontAlgn="base">
        <a:spcBef>
          <a:spcPct val="0"/>
        </a:spcBef>
        <a:spcAft>
          <a:spcPct val="0"/>
        </a:spcAft>
        <a:defRPr sz="4400">
          <a:solidFill>
            <a:schemeClr val="tx1"/>
          </a:solidFill>
          <a:latin typeface="Comic Sans MS" pitchFamily="66" charset="0"/>
          <a:cs typeface="Arial" pitchFamily="34" charset="0"/>
        </a:defRPr>
      </a:lvl6pPr>
      <a:lvl7pPr marL="914400" algn="ctr" rtl="1" fontAlgn="base">
        <a:spcBef>
          <a:spcPct val="0"/>
        </a:spcBef>
        <a:spcAft>
          <a:spcPct val="0"/>
        </a:spcAft>
        <a:defRPr sz="4400">
          <a:solidFill>
            <a:schemeClr val="tx1"/>
          </a:solidFill>
          <a:latin typeface="Comic Sans MS" pitchFamily="66" charset="0"/>
          <a:cs typeface="Arial" pitchFamily="34" charset="0"/>
        </a:defRPr>
      </a:lvl7pPr>
      <a:lvl8pPr marL="1371600" algn="ctr" rtl="1" fontAlgn="base">
        <a:spcBef>
          <a:spcPct val="0"/>
        </a:spcBef>
        <a:spcAft>
          <a:spcPct val="0"/>
        </a:spcAft>
        <a:defRPr sz="4400">
          <a:solidFill>
            <a:schemeClr val="tx1"/>
          </a:solidFill>
          <a:latin typeface="Comic Sans MS" pitchFamily="66" charset="0"/>
          <a:cs typeface="Arial" pitchFamily="34" charset="0"/>
        </a:defRPr>
      </a:lvl8pPr>
      <a:lvl9pPr marL="1828800" algn="ctr" rtl="1" fontAlgn="base">
        <a:spcBef>
          <a:spcPct val="0"/>
        </a:spcBef>
        <a:spcAft>
          <a:spcPct val="0"/>
        </a:spcAft>
        <a:defRPr sz="4400">
          <a:solidFill>
            <a:schemeClr val="tx1"/>
          </a:solidFill>
          <a:latin typeface="Comic Sans MS" pitchFamily="66"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Ehab.mohamady@fsed.bu.edu.eg"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397760"/>
            <a:ext cx="7416824" cy="1103248"/>
          </a:xfrm>
        </p:spPr>
        <p:txBody>
          <a:bodyPr anchor="ctr">
            <a:noAutofit/>
          </a:bodyPr>
          <a:lstStyle/>
          <a:p>
            <a:r>
              <a:rPr lang="ar-EG" sz="4000" dirty="0">
                <a:solidFill>
                  <a:srgbClr val="0070C0"/>
                </a:solidFill>
              </a:rPr>
              <a:t>الاختبارات الالكترونية</a:t>
            </a:r>
            <a:br>
              <a:rPr lang="ar-EG" sz="4000" dirty="0">
                <a:solidFill>
                  <a:srgbClr val="0070C0"/>
                </a:solidFill>
              </a:rPr>
            </a:br>
            <a:r>
              <a:rPr lang="en-US" sz="4000" dirty="0" err="1">
                <a:solidFill>
                  <a:srgbClr val="0070C0"/>
                </a:solidFill>
              </a:rPr>
              <a:t>MS.Forms</a:t>
            </a:r>
            <a:r>
              <a:rPr lang="en-US" sz="4000" dirty="0">
                <a:solidFill>
                  <a:srgbClr val="0070C0"/>
                </a:solidFill>
              </a:rPr>
              <a:t> - Moodle</a:t>
            </a:r>
            <a:endParaRPr lang="ar-EG" sz="4000" dirty="0">
              <a:solidFill>
                <a:schemeClr val="bg1"/>
              </a:solidFill>
            </a:endParaRPr>
          </a:p>
        </p:txBody>
      </p:sp>
      <p:pic>
        <p:nvPicPr>
          <p:cNvPr id="4" name="Picture 3" descr="A person wearing a suit and tie&#10;&#10;Description automatically generated">
            <a:extLst>
              <a:ext uri="{FF2B5EF4-FFF2-40B4-BE49-F238E27FC236}">
                <a16:creationId xmlns:a16="http://schemas.microsoft.com/office/drawing/2014/main" id="{D9AF04DF-D374-4BF4-A792-66DB9A3B4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7147"/>
            <a:ext cx="2360970" cy="2700853"/>
          </a:xfrm>
          <a:prstGeom prst="rect">
            <a:avLst/>
          </a:prstGeom>
        </p:spPr>
      </p:pic>
      <p:sp>
        <p:nvSpPr>
          <p:cNvPr id="5" name="Subtitle 2">
            <a:extLst>
              <a:ext uri="{FF2B5EF4-FFF2-40B4-BE49-F238E27FC236}">
                <a16:creationId xmlns:a16="http://schemas.microsoft.com/office/drawing/2014/main" id="{887D9714-9782-4A33-A2C9-8EBF626491CD}"/>
              </a:ext>
            </a:extLst>
          </p:cNvPr>
          <p:cNvSpPr>
            <a:spLocks noGrp="1"/>
          </p:cNvSpPr>
          <p:nvPr>
            <p:ph type="subTitle" idx="1"/>
          </p:nvPr>
        </p:nvSpPr>
        <p:spPr>
          <a:xfrm>
            <a:off x="1420074" y="4479334"/>
            <a:ext cx="6536302" cy="2262034"/>
          </a:xfrm>
        </p:spPr>
        <p:txBody>
          <a:bodyPr>
            <a:normAutofit lnSpcReduction="10000"/>
          </a:bodyPr>
          <a:lstStyle/>
          <a:p>
            <a:pPr>
              <a:spcBef>
                <a:spcPct val="50000"/>
              </a:spcBef>
            </a:pPr>
            <a:r>
              <a:rPr lang="ar-EG" sz="4950" dirty="0">
                <a:solidFill>
                  <a:srgbClr val="FFFFFF"/>
                </a:solidFill>
                <a:cs typeface="PT Bold Heading"/>
              </a:rPr>
              <a:t>د. إيهاب سعد محمدى</a:t>
            </a:r>
          </a:p>
          <a:p>
            <a:pPr>
              <a:spcBef>
                <a:spcPct val="50000"/>
              </a:spcBef>
            </a:pPr>
            <a:r>
              <a:rPr lang="ar-EG" dirty="0">
                <a:solidFill>
                  <a:srgbClr val="FFFF00"/>
                </a:solidFill>
                <a:cs typeface="PT Bold Heading"/>
              </a:rPr>
              <a:t>مدرس تكنولوجيا التعليم - كلية التربية النوعية - جامعة بنها</a:t>
            </a:r>
          </a:p>
          <a:p>
            <a:pPr>
              <a:spcBef>
                <a:spcPct val="50000"/>
              </a:spcBef>
            </a:pPr>
            <a:r>
              <a:rPr lang="ar-EG" dirty="0">
                <a:solidFill>
                  <a:srgbClr val="FFFF00"/>
                </a:solidFill>
                <a:cs typeface="PT Bold Heading"/>
              </a:rPr>
              <a:t>ومدرب معتمد من المجلس الأعلى للجامعات على التحول الرقمى</a:t>
            </a:r>
          </a:p>
          <a:p>
            <a:pPr>
              <a:spcBef>
                <a:spcPct val="50000"/>
              </a:spcBef>
            </a:pPr>
            <a:r>
              <a:rPr lang="ar-EG" dirty="0">
                <a:solidFill>
                  <a:srgbClr val="FFFF00"/>
                </a:solidFill>
                <a:cs typeface="PT Bold Heading"/>
              </a:rPr>
              <a:t>مدير وحدة تكنولوجيا المعلومات بكلية التربية النوعية</a:t>
            </a:r>
          </a:p>
          <a:p>
            <a:pPr>
              <a:spcBef>
                <a:spcPct val="50000"/>
              </a:spcBef>
            </a:pPr>
            <a:r>
              <a:rPr lang="ar-EG" dirty="0">
                <a:solidFill>
                  <a:srgbClr val="FFFF00"/>
                </a:solidFill>
                <a:cs typeface="PT Bold Heading"/>
              </a:rPr>
              <a:t>المدير التنفيذى لمشروع القياس والتقويم بالجامعة</a:t>
            </a:r>
          </a:p>
          <a:p>
            <a:endParaRPr lang="ar-EG" dirty="0">
              <a:solidFill>
                <a:schemeClr val="bg1"/>
              </a:solidFill>
            </a:endParaRPr>
          </a:p>
        </p:txBody>
      </p:sp>
    </p:spTree>
    <p:extLst>
      <p:ext uri="{BB962C8B-B14F-4D97-AF65-F5344CB8AC3E}">
        <p14:creationId xmlns:p14="http://schemas.microsoft.com/office/powerpoint/2010/main" val="3501271003"/>
      </p:ext>
    </p:extLst>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6267 -0.00393 L 0.16267 -0.00393 C 0.18107 -0.02847 0.16093 -0.00231 0.175 -0.01898 C 0.17639 -0.02083 0.17743 -0.02338 0.17916 -0.02454 C 0.18055 -0.02569 0.18246 -0.02546 0.1842 -0.02592 C 0.18524 -0.02731 0.18611 -0.02917 0.18732 -0.03009 C 0.18854 -0.03102 0.1901 -0.03102 0.19149 -0.03148 C 0.19253 -0.03171 0.19357 -0.03241 0.19462 -0.03287 C 0.20139 -0.03518 0.20191 -0.03542 0.20798 -0.0368 C 0.21041 -0.03657 0.21944 -0.03518 0.22239 -0.03426 C 0.22448 -0.03356 0.22864 -0.03148 0.22864 -0.03148 C 0.23003 -0.03009 0.23142 -0.0287 0.23264 -0.02731 C 0.23958 -0.01944 0.23212 -0.02639 0.23889 -0.02037 C 0.24218 -0.00694 0.2368 -0.02592 0.24305 -0.01366 C 0.24375 -0.01204 0.2434 -0.00972 0.24409 -0.0081 C 0.24479 -0.00602 0.24618 -0.0044 0.24705 -0.00255 C 0.24896 0.00718 0.24913 0.00579 0.24705 0.02083 C 0.24687 0.02292 0.24583 0.02454 0.24514 0.02639 C 0.24375 0.02963 0.24218 0.03264 0.24097 0.03588 C 0.24045 0.03727 0.24045 0.03889 0.23993 0.04005 C 0.23837 0.04421 0.23628 0.0463 0.23368 0.04977 C 0.23298 0.05162 0.23281 0.0537 0.23159 0.05509 C 0.2309 0.05625 0.22951 0.05579 0.22864 0.05648 C 0.21649 0.06574 0.2368 0.05533 0.21406 0.06482 C 0.21215 0.06574 0.21007 0.0669 0.20798 0.06759 C 0.20625 0.06806 0.20451 0.06829 0.20277 0.06898 C 0.20104 0.06968 0.19948 0.07107 0.19757 0.07176 C 0.19566 0.07245 0.19357 0.07245 0.19149 0.07315 C 0.18611 0.07454 0.18889 0.07408 0.1842 0.07593 C 0.18281 0.07639 0.18142 0.07662 0.18021 0.07708 C 0.17864 0.07801 0.17743 0.07917 0.17604 0.07986 C 0.1743 0.08102 0.17257 0.08171 0.17083 0.08264 C 0.17014 0.08403 0.16909 0.08519 0.16875 0.08681 C 0.16805 0.08935 0.16823 0.09236 0.16771 0.09514 C 0.16753 0.09699 0.16701 0.09884 0.16666 0.10046 C 0.17048 0.13519 0.16632 0.10671 0.17187 0.13079 C 0.17239 0.1331 0.17222 0.13565 0.17291 0.13773 C 0.1743 0.14167 0.17639 0.14491 0.17812 0.14861 C 0.17951 0.15232 0.18073 0.15602 0.18212 0.15972 C 0.18281 0.16158 0.18316 0.16366 0.1842 0.16528 C 0.18524 0.16667 0.18646 0.16783 0.18732 0.16921 C 0.18958 0.17269 0.18941 0.175 0.19253 0.17755 C 0.19409 0.17894 0.196 0.17917 0.19757 0.18033 C 0.2026 0.18357 0.2026 0.18542 0.20798 0.18727 C 0.21024 0.18796 0.22291 0.18982 0.22448 0.18982 C 0.23229 0.18912 0.24027 0.18866 0.24809 0.18727 C 0.25243 0.18634 0.25677 0.18264 0.26059 0.18033 C 0.26215 0.17917 0.26406 0.1787 0.26562 0.17755 C 0.28159 0.1662 0.26736 0.17408 0.27916 0.16783 C 0.28194 0.16482 0.2842 0.16204 0.28732 0.15972 C 0.29218 0.15602 0.29722 0.15278 0.30173 0.14861 C 0.30885 0.14236 0.30555 0.14421 0.31111 0.1419 C 0.31215 0.14051 0.31302 0.13889 0.31406 0.13773 C 0.31684 0.13472 0.31823 0.13472 0.32135 0.13218 C 0.32239 0.13125 0.32326 0.13009 0.32448 0.1294 C 0.32639 0.12824 0.33055 0.12662 0.33055 0.12662 C 0.33837 0.11968 0.32847 0.12778 0.33784 0.12245 C 0.33906 0.12199 0.33975 0.1206 0.34097 0.11991 C 0.34236 0.11875 0.34687 0.11759 0.34809 0.11713 C 0.35434 0.11806 0.36059 0.11875 0.36666 0.11991 C 0.36805 0.12014 0.36962 0.12037 0.37083 0.1213 C 0.375 0.12361 0.37916 0.12639 0.38316 0.1294 C 0.38541 0.13102 0.38941 0.13495 0.38941 0.13495 C 0.39132 0.1544 0.39114 0.14769 0.38941 0.17755 C 0.38923 0.1794 0.38889 0.18125 0.38837 0.1831 C 0.38663 0.18935 0.38541 0.18982 0.38212 0.19537 C 0.38055 0.19815 0.37899 0.20185 0.37812 0.20509 C 0.37326 0.22107 0.37795 0.20671 0.375 0.21875 C 0.3743 0.22107 0.37361 0.22338 0.37291 0.2257 C 0.37257 0.22708 0.37239 0.22847 0.37187 0.22986 C 0.371 0.23171 0.36979 0.23357 0.36875 0.23519 C 0.36632 0.24514 0.36979 0.23333 0.36458 0.24352 C 0.35902 0.25463 0.37135 0.23796 0.36059 0.25463 C 0.35659 0.26042 0.35295 0.26667 0.34809 0.27107 C 0.34236 0.27616 0.34097 0.27685 0.33576 0.28333 C 0.33333 0.28658 0.33107 0.29005 0.32864 0.29306 C 0.32725 0.29468 0.32257 0.29977 0.32031 0.30139 C 0.31771 0.30324 0.31423 0.30394 0.31215 0.30671 C 0.31111 0.3081 0.31024 0.30995 0.30902 0.31088 C 0.30712 0.31227 0.30277 0.31366 0.30277 0.31366 L 0.29253 0.30671 C 0.29114 0.30579 0.28975 0.30509 0.28837 0.30394 C 0.27847 0.29653 0.28368 0.30023 0.27291 0.29306 C 0.26996 0.29097 0.2658 0.28796 0.26267 0.2875 L 0.2533 0.28611 C 0.24409 0.28658 0.21354 0.28773 0.20173 0.28889 C 0.19965 0.28912 0.19774 0.28982 0.19566 0.29028 C 0.19253 0.29074 0.18941 0.2912 0.18628 0.29167 C 0.18437 0.29537 0.1835 0.29699 0.18212 0.30139 C 0.18142 0.30394 0.18073 0.30671 0.18021 0.30949 C 0.17986 0.31273 0.17916 0.31597 0.17916 0.31921 C 0.17882 0.33195 0.1842 0.39398 0.17708 0.42778 C 0.17673 0.42917 0.17673 0.43079 0.17604 0.43195 C 0.17448 0.43449 0.171 0.43565 0.16875 0.43611 C 0.16267 0.43704 0.15017 0.43889 0.15017 0.43889 C 0.10208 0.43611 0.07656 0.43658 0.02552 0.42222 C 0.00781 0.41736 -0.02604 0.40023 -0.02604 0.40023 C -0.07223 0.35625 -0.05868 0.37778 -0.09098 0.3081 C -0.09254 0.30486 -0.09306 0.30093 -0.0941 0.29722 C -0.09375 0.29491 -0.0915 0.28935 -0.09306 0.29028 C -0.13386 0.31597 -0.09184 0.30625 -0.14045 0.32477 C -0.18108 0.34005 -0.18299 0.33796 -0.21788 0.33982 C -0.23438 0.33565 -0.25104 0.3331 -0.26736 0.32732 C -0.27466 0.32477 -0.28143 0.31991 -0.28785 0.31505 C -0.30938 0.29884 -0.32223 0.27662 -0.33733 0.24908 C -0.34983 0.22662 -0.3625 0.20417 -0.37136 0.17894 L -0.37969 0.15556 C -0.38038 0.14445 -0.38247 0.13357 -0.38177 0.12245 C -0.38021 0.09861 -0.37518 0.08611 -0.36736 0.0662 C -0.3665 0.06412 -0.35747 0.0419 -0.35382 0.03727 C -0.35 0.03241 -0.33316 0.01389 -0.32604 0.00833 C -0.31667 0.00116 -0.30695 -0.00555 -0.29723 -0.01227 C -0.29532 -0.01342 -0.29306 -0.01366 -0.29098 -0.01481 C -0.28438 -0.01875 -0.2783 -0.0243 -0.27136 -0.02731 C -0.26927 -0.02824 -0.26736 -0.0294 -0.26528 -0.03009 C -0.26181 -0.03079 -0.25834 -0.03102 -0.25486 -0.03148 C -0.25018 -0.02917 -0.24497 -0.02801 -0.24045 -0.02454 C -0.23282 -0.01875 -0.22639 -0.00995 -0.21893 -0.00393 C -0.21719 -0.00255 -0.21545 -0.00092 -0.21372 0.00023 C -0.21268 0.00093 -0.21163 0.00116 -0.21059 0.00162 C -0.20608 0.00764 -0.20938 0.0044 -0.20434 0.00718 C -0.20018 0.00926 -0.19202 0.01389 -0.19202 0.01389 C -0.1882 0.01296 -0.18438 0.01296 -0.18073 0.01111 C -0.17934 0.01065 -0.17865 0.00833 -0.17761 0.00718 C -0.17674 0.00602 -0.17552 0.00533 -0.17448 0.0044 C -0.17379 0.00301 -0.17327 0.00139 -0.1724 0.00023 C -0.17153 -0.00092 -0.16997 -0.00116 -0.16927 -0.00255 C -0.16719 -0.00717 -0.16736 -0.00856 -0.16736 -0.01227 L -0.16736 -0.01227 L -0.16841 -0.0081 " pathEditMode="relative" ptsTypes="AAAAAAAAAAAAAAAAAAAAAAAAAAAAAAAAAAAAAAAAAAAAAAAAAAAAAAAAAAAAAAAAAAAAAAAAAAAAAAAAAAAAAAAAAAAAAAAAAAAAAAAAAAAAAAAAAAAAAAAAAAAAAAA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548680"/>
            <a:ext cx="6654676" cy="771872"/>
          </a:xfrm>
        </p:spPr>
        <p:txBody>
          <a:bodyPr/>
          <a:lstStyle/>
          <a:p>
            <a:r>
              <a:rPr lang="ar-EG" altLang="zh-CN" dirty="0">
                <a:cs typeface="Sultan bold" pitchFamily="2" charset="-78"/>
              </a:rPr>
              <a:t>عيوب الإختبارات الإلكترونية</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355576"/>
            <a:ext cx="7696200" cy="5025752"/>
          </a:xfrm>
          <a:solidFill>
            <a:schemeClr val="bg1">
              <a:alpha val="0"/>
            </a:schemeClr>
          </a:solidFill>
          <a:ln w="57150">
            <a:noFill/>
            <a:miter lim="800000"/>
            <a:headEnd/>
            <a:tailEnd/>
          </a:ln>
        </p:spPr>
        <p:txBody>
          <a:bodyPr/>
          <a:lstStyle/>
          <a:p>
            <a:pPr marL="457200" lvl="1" indent="-457200" algn="just" eaLnBrk="1" hangingPunct="1">
              <a:spcBef>
                <a:spcPts val="0"/>
              </a:spcBef>
              <a:buFont typeface="Wingdings" pitchFamily="2" charset="2"/>
              <a:buChar char="Ø"/>
            </a:pPr>
            <a:r>
              <a:rPr lang="ar-EG" altLang="zh-CN" dirty="0">
                <a:ea typeface="+mn-ea"/>
                <a:cs typeface="MCS Taybah S_U normal." pitchFamily="2" charset="-78"/>
              </a:rPr>
              <a:t>يصعب </a:t>
            </a:r>
            <a:r>
              <a:rPr lang="ar-SA" altLang="zh-CN" dirty="0">
                <a:ea typeface="+mn-ea"/>
                <a:cs typeface="MCS Taybah S_U normal." pitchFamily="2" charset="-78"/>
              </a:rPr>
              <a:t>قياس القدرات والمهارات العليا في الاختبارات الإلكترونية.</a:t>
            </a:r>
          </a:p>
          <a:p>
            <a:pPr marL="457200" lvl="1" indent="-457200" algn="just" eaLnBrk="1" hangingPunct="1">
              <a:spcBef>
                <a:spcPts val="0"/>
              </a:spcBef>
              <a:buFont typeface="Wingdings" pitchFamily="2" charset="2"/>
              <a:buChar char="Ø"/>
            </a:pPr>
            <a:r>
              <a:rPr lang="ar-EG" altLang="zh-CN" dirty="0">
                <a:ea typeface="+mn-ea"/>
                <a:cs typeface="MCS Taybah S_U normal." pitchFamily="2" charset="-78"/>
              </a:rPr>
              <a:t>ي</a:t>
            </a:r>
            <a:r>
              <a:rPr lang="ar-SA" altLang="zh-CN" dirty="0">
                <a:ea typeface="+mn-ea"/>
                <a:cs typeface="MCS Taybah S_U normal." pitchFamily="2" charset="-78"/>
              </a:rPr>
              <a:t>جب مراقبة أجهزة الاختبارات والبرامج بدقة لتجنب الأعطال أثناء الاختبارات.</a:t>
            </a:r>
          </a:p>
          <a:p>
            <a:pPr marL="457200" lvl="1" indent="-457200" algn="just" eaLnBrk="1" hangingPunct="1">
              <a:spcBef>
                <a:spcPts val="0"/>
              </a:spcBef>
              <a:buFont typeface="Wingdings" pitchFamily="2" charset="2"/>
              <a:buChar char="Ø"/>
            </a:pPr>
            <a:r>
              <a:rPr lang="ar-SA" altLang="zh-CN" dirty="0">
                <a:ea typeface="+mn-ea"/>
                <a:cs typeface="MCS Taybah S_U normal." pitchFamily="2" charset="-78"/>
              </a:rPr>
              <a:t>يحتاج الطلاب إلي مهارات وخبرة كافية في تكنولوجيا المعلومات.</a:t>
            </a:r>
          </a:p>
          <a:p>
            <a:pPr marL="457200" lvl="1" indent="-457200" algn="just" eaLnBrk="1" hangingPunct="1">
              <a:spcBef>
                <a:spcPts val="0"/>
              </a:spcBef>
              <a:buFont typeface="Wingdings" pitchFamily="2" charset="2"/>
              <a:buChar char="Ø"/>
            </a:pPr>
            <a:r>
              <a:rPr lang="ar-SA" altLang="zh-CN" dirty="0">
                <a:ea typeface="+mn-ea"/>
                <a:cs typeface="MCS Taybah S_U normal." pitchFamily="2" charset="-78"/>
              </a:rPr>
              <a:t>يحتاج المعلم إلي التدريب علي أساليب</a:t>
            </a:r>
            <a:r>
              <a:rPr lang="en-US" altLang="zh-CN" dirty="0">
                <a:ea typeface="+mn-ea"/>
                <a:cs typeface="MCS Taybah S_U normal." pitchFamily="2" charset="-78"/>
              </a:rPr>
              <a:t> </a:t>
            </a:r>
            <a:r>
              <a:rPr lang="ar-EG" altLang="zh-CN" dirty="0">
                <a:ea typeface="+mn-ea"/>
                <a:cs typeface="MCS Taybah S_U normal." pitchFamily="2" charset="-78"/>
              </a:rPr>
              <a:t>تصميم</a:t>
            </a:r>
            <a:r>
              <a:rPr lang="ar-SA" altLang="zh-CN" dirty="0">
                <a:ea typeface="+mn-ea"/>
                <a:cs typeface="MCS Taybah S_U normal." pitchFamily="2" charset="-78"/>
              </a:rPr>
              <a:t> </a:t>
            </a:r>
            <a:r>
              <a:rPr lang="ar-EG" altLang="zh-CN" dirty="0">
                <a:ea typeface="+mn-ea"/>
                <a:cs typeface="MCS Taybah S_U normal." pitchFamily="2" charset="-78"/>
              </a:rPr>
              <a:t>و</a:t>
            </a:r>
            <a:r>
              <a:rPr lang="ar-SA" altLang="zh-CN" dirty="0">
                <a:ea typeface="+mn-ea"/>
                <a:cs typeface="MCS Taybah S_U normal." pitchFamily="2" charset="-78"/>
              </a:rPr>
              <a:t>تنفيذ الاختبارات وإدارتها.</a:t>
            </a:r>
          </a:p>
          <a:p>
            <a:pPr marL="457200" lvl="1" indent="-457200" algn="just" eaLnBrk="1" hangingPunct="1">
              <a:spcBef>
                <a:spcPts val="0"/>
              </a:spcBef>
              <a:buFont typeface="Wingdings" pitchFamily="2" charset="2"/>
              <a:buChar char="Ø"/>
            </a:pPr>
            <a:r>
              <a:rPr lang="ar-SA" altLang="zh-CN" dirty="0">
                <a:ea typeface="+mn-ea"/>
                <a:cs typeface="MCS Taybah S_U normal." pitchFamily="2" charset="-78"/>
              </a:rPr>
              <a:t>تدخل مهارات أخري في دلالة الدرجة التي يحصل عليها الطالب مثل مهارات استخدام الأجهزة والبرمجيات التكنولوجية</a:t>
            </a:r>
            <a:r>
              <a:rPr lang="ar-EG" altLang="zh-CN" dirty="0">
                <a:ea typeface="+mn-ea"/>
                <a:cs typeface="MCS Taybah S_U normal." pitchFamily="2" charset="-78"/>
              </a:rPr>
              <a:t>.</a:t>
            </a:r>
            <a:endParaRPr lang="ar-SA" altLang="zh-CN" dirty="0">
              <a:ea typeface="+mn-ea"/>
              <a:cs typeface="MCS Taybah S_U normal." pitchFamily="2" charset="-78"/>
            </a:endParaRPr>
          </a:p>
        </p:txBody>
      </p:sp>
    </p:spTree>
    <p:extLst>
      <p:ext uri="{BB962C8B-B14F-4D97-AF65-F5344CB8AC3E}">
        <p14:creationId xmlns:p14="http://schemas.microsoft.com/office/powerpoint/2010/main" val="90269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04664"/>
            <a:ext cx="6654676" cy="843880"/>
          </a:xfrm>
        </p:spPr>
        <p:txBody>
          <a:bodyPr/>
          <a:lstStyle/>
          <a:p>
            <a:r>
              <a:rPr lang="ar-EG" altLang="zh-CN" sz="3600" dirty="0">
                <a:cs typeface="Sultan bold" pitchFamily="2" charset="-78"/>
              </a:rPr>
              <a:t>تجنب عيوب ومشكلات  الإختبارات الإلكترونية</a:t>
            </a:r>
            <a:endParaRPr lang="en-US" sz="3600"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283568"/>
            <a:ext cx="7696200" cy="5169768"/>
          </a:xfrm>
          <a:solidFill>
            <a:schemeClr val="tx2">
              <a:lumMod val="20000"/>
              <a:lumOff val="80000"/>
              <a:alpha val="0"/>
            </a:schemeClr>
          </a:solidFill>
          <a:ln w="57150">
            <a:noFill/>
            <a:miter lim="800000"/>
            <a:headEnd/>
            <a:tailEnd/>
          </a:ln>
        </p:spPr>
        <p:txBody>
          <a:bodyPr/>
          <a:lstStyle/>
          <a:p>
            <a:pPr marL="457200" lvl="1" indent="-457200" algn="just" eaLnBrk="1" hangingPunct="1">
              <a:spcBef>
                <a:spcPts val="0"/>
              </a:spcBef>
              <a:buFont typeface="Wingdings" pitchFamily="2" charset="2"/>
              <a:buChar char="Ø"/>
            </a:pPr>
            <a:r>
              <a:rPr lang="ar-SA" dirty="0">
                <a:ea typeface="+mn-ea"/>
                <a:cs typeface="MCS Taybah S_U normal." pitchFamily="2" charset="-78"/>
              </a:rPr>
              <a:t>إعلام الدارسين بالحضور إلي الكلية للاختبار تحت المراقبة</a:t>
            </a:r>
            <a:r>
              <a:rPr lang="ar-EG" dirty="0">
                <a:ea typeface="+mn-ea"/>
                <a:cs typeface="MCS Taybah S_U normal." pitchFamily="2" charset="-78"/>
              </a:rPr>
              <a:t> </a:t>
            </a:r>
            <a:r>
              <a:rPr lang="ar-SA" dirty="0">
                <a:ea typeface="+mn-ea"/>
                <a:cs typeface="MCS Taybah S_U normal." pitchFamily="2" charset="-78"/>
              </a:rPr>
              <a:t>بالنسبة للطلاب المقيمين بالقرب من الكلية</a:t>
            </a:r>
            <a:r>
              <a:rPr lang="ar-EG" dirty="0">
                <a:ea typeface="+mn-ea"/>
                <a:cs typeface="MCS Taybah S_U normal." pitchFamily="2" charset="-78"/>
              </a:rPr>
              <a:t> </a:t>
            </a:r>
            <a:r>
              <a:rPr lang="ar-SA" dirty="0">
                <a:ea typeface="+mn-ea"/>
                <a:cs typeface="MCS Taybah S_U normal." pitchFamily="2" charset="-78"/>
              </a:rPr>
              <a:t>أما الذين يسكنون بأماكن بعيده فيحدد مراقباً ملائماً للكلية يقوم بمراقبة الطالب في اقرب كلية له</a:t>
            </a:r>
            <a:r>
              <a:rPr lang="ar-EG" dirty="0">
                <a:ea typeface="+mn-ea"/>
                <a:cs typeface="MCS Taybah S_U normal." pitchFamily="2" charset="-78"/>
              </a:rPr>
              <a:t> (مراكز الاختبارات الالكترونية)</a:t>
            </a:r>
          </a:p>
          <a:p>
            <a:pPr marL="457200" lvl="1" indent="-457200" algn="just" eaLnBrk="1" hangingPunct="1">
              <a:spcBef>
                <a:spcPts val="0"/>
              </a:spcBef>
              <a:buFont typeface="Wingdings" pitchFamily="2" charset="2"/>
              <a:buChar char="Ø"/>
            </a:pPr>
            <a:r>
              <a:rPr lang="ar-SA" dirty="0">
                <a:ea typeface="+mn-ea"/>
                <a:cs typeface="MCS Taybah S_U normal." pitchFamily="2" charset="-78"/>
              </a:rPr>
              <a:t>العمل علي تحسين جودة وصيانة الشبكة بصفة مستمرة لتجنب الأعطال التي قد تعوق الطالب أثناء تأديته الاختبار.</a:t>
            </a:r>
          </a:p>
          <a:p>
            <a:pPr marL="457200" lvl="1" indent="-457200" algn="just" eaLnBrk="1" hangingPunct="1">
              <a:spcBef>
                <a:spcPts val="0"/>
              </a:spcBef>
              <a:buFont typeface="Wingdings" pitchFamily="2" charset="2"/>
              <a:buChar char="Ø"/>
            </a:pPr>
            <a:r>
              <a:rPr lang="ar-SA" dirty="0">
                <a:ea typeface="+mn-ea"/>
                <a:cs typeface="MCS Taybah S_U normal." pitchFamily="2" charset="-78"/>
              </a:rPr>
              <a:t>توفر فريق دعم فني لديه خبره تكنولوجية واسعة يقع علي عاتقه مهام تحميل وإنزال الاختبارات والتأكد أن  النظام يعمل بكفاءة.</a:t>
            </a:r>
          </a:p>
          <a:p>
            <a:pPr marL="457200" lvl="1" indent="-457200" algn="just" eaLnBrk="1" hangingPunct="1">
              <a:spcBef>
                <a:spcPts val="0"/>
              </a:spcBef>
              <a:buFont typeface="Wingdings" pitchFamily="2" charset="2"/>
              <a:buChar char="Ø"/>
            </a:pPr>
            <a:r>
              <a:rPr lang="ar-SA" dirty="0">
                <a:ea typeface="+mn-ea"/>
                <a:cs typeface="MCS Taybah S_U normal." pitchFamily="2" charset="-78"/>
              </a:rPr>
              <a:t>تدريب الطلاب علي مثل هذه الاختبارات قبل التعرض لها حتى يألفوا شكل وطريقة الاختبار</a:t>
            </a:r>
            <a:r>
              <a:rPr lang="ar-EG" dirty="0">
                <a:ea typeface="+mn-ea"/>
                <a:cs typeface="MCS Taybah S_U normal." pitchFamily="2" charset="-78"/>
              </a:rPr>
              <a:t>.</a:t>
            </a:r>
            <a:endParaRPr lang="en-US" dirty="0">
              <a:ea typeface="+mn-ea"/>
              <a:cs typeface="MCS Taybah S_U normal." pitchFamily="2" charset="-78"/>
            </a:endParaRPr>
          </a:p>
          <a:p>
            <a:pPr marL="457200" lvl="1" indent="-457200" algn="just" eaLnBrk="1" hangingPunct="1">
              <a:spcBef>
                <a:spcPts val="0"/>
              </a:spcBef>
              <a:buFont typeface="Wingdings" pitchFamily="2" charset="2"/>
              <a:buChar char="Ø"/>
            </a:pPr>
            <a:endParaRPr lang="ar-SA" altLang="zh-CN" dirty="0">
              <a:ea typeface="+mn-ea"/>
              <a:cs typeface="MCS Taybah S_U normal." pitchFamily="2" charset="-78"/>
            </a:endParaRPr>
          </a:p>
        </p:txBody>
      </p:sp>
    </p:spTree>
    <p:extLst>
      <p:ext uri="{BB962C8B-B14F-4D97-AF65-F5344CB8AC3E}">
        <p14:creationId xmlns:p14="http://schemas.microsoft.com/office/powerpoint/2010/main" val="10788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699864"/>
          </a:xfrm>
        </p:spPr>
        <p:txBody>
          <a:bodyPr/>
          <a:lstStyle/>
          <a:p>
            <a:r>
              <a:rPr lang="ar-EG" sz="4000" dirty="0">
                <a:cs typeface="Sultan bold" pitchFamily="2" charset="-78"/>
              </a:rPr>
              <a:t>أشكال اسئلة الإختبارات الإلكترونية</a:t>
            </a:r>
            <a:endParaRPr lang="en-US" sz="4000" dirty="0">
              <a:solidFill>
                <a:schemeClr val="folHlink"/>
              </a:solidFill>
              <a:cs typeface="Sultan  koufi" pitchFamily="2" charset="-78"/>
            </a:endParaRPr>
          </a:p>
        </p:txBody>
      </p:sp>
      <p:graphicFrame>
        <p:nvGraphicFramePr>
          <p:cNvPr id="11" name="Diagram 10"/>
          <p:cNvGraphicFramePr/>
          <p:nvPr/>
        </p:nvGraphicFramePr>
        <p:xfrm>
          <a:off x="827584" y="1628800"/>
          <a:ext cx="352839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nvGraphicFramePr>
        <p:xfrm>
          <a:off x="4572000" y="1628800"/>
          <a:ext cx="3768080" cy="3456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p:cNvGraphicFramePr/>
          <p:nvPr/>
        </p:nvGraphicFramePr>
        <p:xfrm>
          <a:off x="1907704" y="5139004"/>
          <a:ext cx="5040560" cy="17189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8729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843880"/>
          </a:xfrm>
        </p:spPr>
        <p:txBody>
          <a:bodyPr/>
          <a:lstStyle/>
          <a:p>
            <a:r>
              <a:rPr lang="ar-EG">
                <a:cs typeface="Sultan bold" pitchFamily="2" charset="-78"/>
              </a:rPr>
              <a:t>1- أسئلة الإختيار من متعدد</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467544" y="1571600"/>
            <a:ext cx="7696200" cy="3513584"/>
          </a:xfrm>
          <a:solidFill>
            <a:schemeClr val="bg1">
              <a:alpha val="0"/>
            </a:schemeClr>
          </a:solidFill>
          <a:ln w="57150">
            <a:noFill/>
            <a:miter lim="800000"/>
            <a:headEnd/>
            <a:tailEnd/>
          </a:ln>
        </p:spPr>
        <p:txBody>
          <a:bodyPr/>
          <a:lstStyle/>
          <a:p>
            <a:pPr marL="0" indent="0" algn="just">
              <a:spcBef>
                <a:spcPts val="0"/>
              </a:spcBef>
              <a:buNone/>
            </a:pPr>
            <a:r>
              <a:rPr lang="ar-EG" sz="2800">
                <a:cs typeface="MCS Taybah S_U normal." pitchFamily="2" charset="-78"/>
              </a:rPr>
              <a:t>	يعد هذا النوع من الأسئلة أفضل نواع الأسئلة الموضوعية، وأكثرها مرو نة، وفيها يقوم متعلم بإختيار إجابة واحدة من عدد من الاختيارات المقدمة له ويتكون سؤال الاختيار من متعدد من جزأين :</a:t>
            </a:r>
          </a:p>
          <a:p>
            <a:pPr marL="857250" lvl="2" indent="-457200" algn="just" eaLnBrk="1" hangingPunct="1">
              <a:lnSpc>
                <a:spcPct val="80000"/>
              </a:lnSpc>
              <a:spcBef>
                <a:spcPts val="0"/>
              </a:spcBef>
              <a:buFont typeface="Wingdings" pitchFamily="2" charset="2"/>
              <a:buChar char="Ø"/>
            </a:pPr>
            <a:r>
              <a:rPr lang="ar-SA" sz="2800">
                <a:ea typeface="+mn-ea"/>
                <a:cs typeface="MCS Taybah S_U normal." pitchFamily="2" charset="-78"/>
              </a:rPr>
              <a:t>الجذر (نص السؤال).</a:t>
            </a:r>
          </a:p>
          <a:p>
            <a:pPr marL="857250" lvl="2" indent="-457200" algn="just" eaLnBrk="1" hangingPunct="1">
              <a:lnSpc>
                <a:spcPct val="80000"/>
              </a:lnSpc>
              <a:spcBef>
                <a:spcPts val="0"/>
              </a:spcBef>
              <a:buFont typeface="Wingdings" pitchFamily="2" charset="2"/>
              <a:buChar char="Ø"/>
            </a:pPr>
            <a:r>
              <a:rPr lang="ar-SA" sz="2800">
                <a:ea typeface="+mn-ea"/>
                <a:cs typeface="MCS Taybah S_U normal." pitchFamily="2" charset="-78"/>
              </a:rPr>
              <a:t>الخيارات ( الخيارات المتاحة بعد الجذر) وتنقسم الي :</a:t>
            </a:r>
          </a:p>
          <a:p>
            <a:pPr lvl="3" eaLnBrk="1" hangingPunct="1">
              <a:lnSpc>
                <a:spcPct val="80000"/>
              </a:lnSpc>
              <a:buFont typeface="Wingdings" pitchFamily="2" charset="2"/>
              <a:buChar char="Ø"/>
            </a:pPr>
            <a:r>
              <a:rPr lang="ar-EG" sz="1600" b="1"/>
              <a:t>   </a:t>
            </a:r>
            <a:r>
              <a:rPr lang="ar-SA" sz="2800">
                <a:ea typeface="+mn-ea"/>
                <a:cs typeface="MCS Taybah S_U normal." pitchFamily="2" charset="-78"/>
              </a:rPr>
              <a:t>المفتاح ( الإجابة الصحيحة في قائمة الاختيارات).</a:t>
            </a:r>
          </a:p>
          <a:p>
            <a:pPr lvl="3" eaLnBrk="1" hangingPunct="1">
              <a:lnSpc>
                <a:spcPct val="80000"/>
              </a:lnSpc>
              <a:buFont typeface="Wingdings" pitchFamily="2" charset="2"/>
              <a:buChar char="Ø"/>
            </a:pPr>
            <a:r>
              <a:rPr lang="ar-EG" sz="2800">
                <a:ea typeface="+mn-ea"/>
                <a:cs typeface="MCS Taybah S_U normal." pitchFamily="2" charset="-78"/>
              </a:rPr>
              <a:t>   </a:t>
            </a:r>
            <a:r>
              <a:rPr lang="ar-SA" sz="2800">
                <a:ea typeface="+mn-ea"/>
                <a:cs typeface="MCS Taybah S_U normal." pitchFamily="2" charset="-78"/>
              </a:rPr>
              <a:t>المشتتات ( الإجابة الخاطئة في قائمة الاختيارات).</a:t>
            </a:r>
          </a:p>
          <a:p>
            <a:pPr marL="0" indent="0">
              <a:buNone/>
            </a:pPr>
            <a:r>
              <a:rPr lang="ar-EG" sz="2800">
                <a:cs typeface="MCS Taybah S_U normal." pitchFamily="2" charset="-78"/>
              </a:rPr>
              <a:t>	ويتميز هذا النوع من الأسئلة كالدقة فى التصحيح، والسهولة، وعدم تخمين الاجا كة. ولكن يعاب عليه ا نه يتطلب جهدا ووقتا فى إ عداده ، ولا يقيس قدرات الطلاب على التحليل والابتكار</a:t>
            </a:r>
            <a:endParaRPr lang="en-US" sz="2800" dirty="0">
              <a:cs typeface="MCS Taybah S_U normal." pitchFamily="2" charset="-78"/>
            </a:endParaRPr>
          </a:p>
        </p:txBody>
      </p:sp>
    </p:spTree>
    <p:extLst>
      <p:ext uri="{BB962C8B-B14F-4D97-AF65-F5344CB8AC3E}">
        <p14:creationId xmlns:p14="http://schemas.microsoft.com/office/powerpoint/2010/main" val="166906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548680"/>
            <a:ext cx="6654676" cy="843880"/>
          </a:xfrm>
        </p:spPr>
        <p:txBody>
          <a:bodyPr/>
          <a:lstStyle/>
          <a:p>
            <a:r>
              <a:rPr lang="ar-EG" altLang="zh-CN" dirty="0">
                <a:cs typeface="Sultan bold" pitchFamily="2" charset="-78"/>
              </a:rPr>
              <a:t>2- أسئلة الإجابات المتعددة</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2003648"/>
            <a:ext cx="7696200" cy="3513584"/>
          </a:xfrm>
          <a:solidFill>
            <a:schemeClr val="bg1">
              <a:alpha val="0"/>
            </a:schemeClr>
          </a:solidFill>
          <a:ln w="57150">
            <a:noFill/>
            <a:miter lim="800000"/>
            <a:headEnd/>
            <a:tailEnd/>
          </a:ln>
        </p:spPr>
        <p:txBody>
          <a:bodyPr/>
          <a:lstStyle/>
          <a:p>
            <a:pPr marL="0" indent="0" algn="just">
              <a:buNone/>
            </a:pPr>
            <a:r>
              <a:rPr lang="ar-EG" sz="2800" dirty="0">
                <a:cs typeface="MCS Taybah S_U normal." pitchFamily="2" charset="-78"/>
              </a:rPr>
              <a:t>	هي نوع من أسئلة الاختيار من متعدد، حيث يسمح للطالب فيها بإختيا أكثر من إجا بة، ويستطيع مصمم الاختبار أن يقلل من عدد الإجابات وبالتالي يجعل تخمين اكثر صعوبة</a:t>
            </a:r>
            <a:endParaRPr lang="en-US" sz="2800" dirty="0">
              <a:cs typeface="MCS Taybah S_U normal." pitchFamily="2" charset="-78"/>
            </a:endParaRPr>
          </a:p>
        </p:txBody>
      </p:sp>
    </p:spTree>
    <p:extLst>
      <p:ext uri="{BB962C8B-B14F-4D97-AF65-F5344CB8AC3E}">
        <p14:creationId xmlns:p14="http://schemas.microsoft.com/office/powerpoint/2010/main" val="201334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915888"/>
          </a:xfrm>
        </p:spPr>
        <p:txBody>
          <a:bodyPr/>
          <a:lstStyle/>
          <a:p>
            <a:r>
              <a:rPr lang="ar-EG" altLang="zh-CN" dirty="0">
                <a:cs typeface="Sultan bold" pitchFamily="2" charset="-78"/>
              </a:rPr>
              <a:t>3- أسئلة المطابقة أو المزاوجة</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931640"/>
            <a:ext cx="7696200" cy="3513584"/>
          </a:xfrm>
          <a:solidFill>
            <a:schemeClr val="bg1">
              <a:alpha val="0"/>
            </a:schemeClr>
          </a:solidFill>
          <a:ln w="57150">
            <a:noFill/>
            <a:miter lim="800000"/>
            <a:headEnd/>
            <a:tailEnd/>
          </a:ln>
        </p:spPr>
        <p:txBody>
          <a:bodyPr/>
          <a:lstStyle/>
          <a:p>
            <a:pPr marL="0" lvl="3" indent="0" algn="just">
              <a:spcBef>
                <a:spcPts val="0"/>
              </a:spcBef>
              <a:buNone/>
            </a:pPr>
            <a:r>
              <a:rPr lang="ar-EG" sz="2800" dirty="0">
                <a:ea typeface="+mn-ea"/>
                <a:cs typeface="MCS Taybah S_U normal." pitchFamily="2" charset="-78"/>
              </a:rPr>
              <a:t>	</a:t>
            </a:r>
            <a:r>
              <a:rPr lang="ar-SA" sz="2800" dirty="0">
                <a:ea typeface="+mn-ea"/>
                <a:cs typeface="MCS Taybah S_U normal." pitchFamily="2" charset="-78"/>
              </a:rPr>
              <a:t>أسئلة </a:t>
            </a:r>
            <a:r>
              <a:rPr lang="ar-EG" sz="2800" dirty="0">
                <a:ea typeface="+mn-ea"/>
                <a:cs typeface="MCS Taybah S_U normal." pitchFamily="2" charset="-78"/>
              </a:rPr>
              <a:t>المطابقة أو </a:t>
            </a:r>
            <a:r>
              <a:rPr lang="ar-SA" sz="2800" dirty="0">
                <a:ea typeface="+mn-ea"/>
                <a:cs typeface="MCS Taybah S_U normal." pitchFamily="2" charset="-78"/>
              </a:rPr>
              <a:t>المزاوجة في الأساس سلسة من أسئلة الاختيار من متعدد جميعها في نفس الموضوع وتعرض علي أنها سؤال واحد مجمع، حيث تتطلب أسئلة التوصيل أو المزاوجة أن يقوم الطالب بمطابقة سلسلة من الجذور أو المقدمات بإجابات ، وهي تتكون من مجموعة من </a:t>
            </a:r>
            <a:r>
              <a:rPr lang="ar-EG" sz="2800" dirty="0">
                <a:ea typeface="+mn-ea"/>
                <a:cs typeface="MCS Taybah S_U normal." pitchFamily="2" charset="-78"/>
              </a:rPr>
              <a:t>الأعمدة </a:t>
            </a:r>
            <a:r>
              <a:rPr lang="ar-SA" sz="2800" dirty="0">
                <a:ea typeface="+mn-ea"/>
                <a:cs typeface="MCS Taybah S_U normal." pitchFamily="2" charset="-78"/>
              </a:rPr>
              <a:t>، عمود من الجمل وعمود من الإجابات ، وأسئلة المطابقة جيدة لتقييم فهم الطالب للعلاقات وكذلك قدرة الطالب على تطبيق المعرفة.</a:t>
            </a:r>
          </a:p>
          <a:p>
            <a:pPr marL="0" indent="0" algn="just">
              <a:spcBef>
                <a:spcPts val="0"/>
              </a:spcBef>
              <a:buNone/>
            </a:pPr>
            <a:endParaRPr lang="en-US" sz="2800" dirty="0">
              <a:cs typeface="MCS Taybah S_U normal." pitchFamily="2" charset="-78"/>
            </a:endParaRPr>
          </a:p>
        </p:txBody>
      </p:sp>
    </p:spTree>
    <p:extLst>
      <p:ext uri="{BB962C8B-B14F-4D97-AF65-F5344CB8AC3E}">
        <p14:creationId xmlns:p14="http://schemas.microsoft.com/office/powerpoint/2010/main" val="716126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548680"/>
            <a:ext cx="6654676" cy="843880"/>
          </a:xfrm>
        </p:spPr>
        <p:txBody>
          <a:bodyPr/>
          <a:lstStyle/>
          <a:p>
            <a:r>
              <a:rPr lang="ar-EG" altLang="zh-CN" dirty="0">
                <a:cs typeface="Sultan bold" pitchFamily="2" charset="-78"/>
              </a:rPr>
              <a:t>4- أسئلة الصواب والخطأ</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931640"/>
            <a:ext cx="7696200" cy="3513584"/>
          </a:xfrm>
          <a:solidFill>
            <a:schemeClr val="bg1">
              <a:alpha val="0"/>
            </a:schemeClr>
          </a:solidFill>
          <a:ln w="57150">
            <a:noFill/>
            <a:miter lim="800000"/>
            <a:headEnd/>
            <a:tailEnd/>
          </a:ln>
        </p:spPr>
        <p:txBody>
          <a:bodyPr/>
          <a:lstStyle/>
          <a:p>
            <a:pPr marL="0" indent="0" algn="just">
              <a:buNone/>
            </a:pPr>
            <a:r>
              <a:rPr lang="ar-EG" sz="2800" dirty="0">
                <a:cs typeface="MCS Taybah S_U normal." pitchFamily="2" charset="-78"/>
              </a:rPr>
              <a:t>	أسئلة الصواب والخطأ مجمو عة من العبارات يطلب من المتعلم الحكم عليها في ما إذا كا نت صحيحة أم خاطئة، ويستخدم هذا النوع من الأسئلة إذا أرادنا أن نقيس قدرة المتعلم على تحديد صحة العبارة من عدمه، وتتميز بسهولة تصحيحها ولكن يعاب على هذا النوع من الأسئلة أنها تتيح للطا لب فرصة تخمين الإجا بة الصحيحة كنسبة (50 %) ،و قد يكون من الصعب كتابة عبارة واضحة الصحة و الخطأ خاصة في المواد المعقدة .،كما ان هذا النوع من الأسئلة لا يقيس قدرة الطلاب على التفكير والتحليل ويساعد على الحفظ اكثر من الفهم.</a:t>
            </a:r>
            <a:endParaRPr lang="en-US" sz="2800" dirty="0">
              <a:cs typeface="MCS Taybah S_U normal." pitchFamily="2" charset="-78"/>
            </a:endParaRPr>
          </a:p>
        </p:txBody>
      </p:sp>
    </p:spTree>
    <p:extLst>
      <p:ext uri="{BB962C8B-B14F-4D97-AF65-F5344CB8AC3E}">
        <p14:creationId xmlns:p14="http://schemas.microsoft.com/office/powerpoint/2010/main" val="64544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548680"/>
            <a:ext cx="6654676" cy="843880"/>
          </a:xfrm>
        </p:spPr>
        <p:txBody>
          <a:bodyPr/>
          <a:lstStyle/>
          <a:p>
            <a:r>
              <a:rPr lang="ar-EG" altLang="zh-CN" dirty="0">
                <a:cs typeface="Sultan bold" pitchFamily="2" charset="-78"/>
              </a:rPr>
              <a:t>5- أسئلة ملء الفراغات</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931640"/>
            <a:ext cx="7696200" cy="3513584"/>
          </a:xfrm>
          <a:solidFill>
            <a:schemeClr val="bg1">
              <a:alpha val="0"/>
            </a:schemeClr>
          </a:solidFill>
          <a:ln w="57150">
            <a:noFill/>
            <a:miter lim="800000"/>
            <a:headEnd/>
            <a:tailEnd/>
          </a:ln>
        </p:spPr>
        <p:txBody>
          <a:bodyPr/>
          <a:lstStyle/>
          <a:p>
            <a:pPr marL="0" lvl="3" indent="0" algn="just">
              <a:spcBef>
                <a:spcPts val="0"/>
              </a:spcBef>
              <a:buNone/>
            </a:pPr>
            <a:r>
              <a:rPr lang="ar-EG" sz="2800" dirty="0">
                <a:cs typeface="MCS Taybah S_U normal." pitchFamily="2" charset="-78"/>
              </a:rPr>
              <a:t>	</a:t>
            </a:r>
            <a:r>
              <a:rPr lang="ar-EG" sz="2800" dirty="0">
                <a:ea typeface="+mn-ea"/>
                <a:cs typeface="MCS Taybah S_U normal." pitchFamily="2" charset="-78"/>
              </a:rPr>
              <a:t>تتطلب هذه الأسئلة من المتعلم أن يقوم بملء فراغ داخل النص باستخدام كلمات  أو رموز أو أر قام، ويتميز هذا النوع بأن المتعلم يتعين تقديم الإجابة الصحيحة لا أن يقوم باختيارها، وبالتالي إحتمالية تخمين الإجابة الصحيحة أقل من الأنواع الأخرى، وتتمثل عيوبه فى أنه من الصعب صياغة  بطريقة تجعل إجابة واحدة فقط هي الصحيحة ، كما أنها لا تكون في صالح الطلاب ا لذين يعرفون الإجا بة الصحيحة ، ومعرضون لارتكاب أخطاء إملائية بسيطة أثناء إدخال الإجابة عن طريق لوحة المفاتيح ولكن يمكن التغلب على ذلك عن طريق بعض البرامج التي تمكن مصمم الاختبار من  أن يحدد بعض البدائل للإجابة الصحيحة</a:t>
            </a:r>
            <a:endParaRPr lang="en-US" sz="2800" dirty="0">
              <a:ea typeface="+mn-ea"/>
              <a:cs typeface="MCS Taybah S_U normal." pitchFamily="2" charset="-78"/>
            </a:endParaRPr>
          </a:p>
        </p:txBody>
      </p:sp>
    </p:spTree>
    <p:extLst>
      <p:ext uri="{BB962C8B-B14F-4D97-AF65-F5344CB8AC3E}">
        <p14:creationId xmlns:p14="http://schemas.microsoft.com/office/powerpoint/2010/main" val="414754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843880"/>
          </a:xfrm>
        </p:spPr>
        <p:txBody>
          <a:bodyPr/>
          <a:lstStyle/>
          <a:p>
            <a:r>
              <a:rPr lang="ar-EG" altLang="zh-CN" sz="4000" dirty="0">
                <a:cs typeface="Sultan bold" pitchFamily="2" charset="-78"/>
              </a:rPr>
              <a:t>6- أسئلة تحديد المواضع (النقاط الساخنة)</a:t>
            </a:r>
            <a:endParaRPr lang="en-US" sz="4000"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931640"/>
            <a:ext cx="7696200" cy="3513584"/>
          </a:xfrm>
          <a:solidFill>
            <a:schemeClr val="bg1">
              <a:alpha val="0"/>
            </a:schemeClr>
          </a:solidFill>
          <a:ln w="57150">
            <a:noFill/>
            <a:miter lim="800000"/>
            <a:headEnd/>
            <a:tailEnd/>
          </a:ln>
        </p:spPr>
        <p:txBody>
          <a:bodyPr/>
          <a:lstStyle/>
          <a:p>
            <a:pPr marL="0" lvl="3" indent="0" eaLnBrk="1" hangingPunct="1">
              <a:spcBef>
                <a:spcPts val="0"/>
              </a:spcBef>
              <a:buNone/>
            </a:pPr>
            <a:r>
              <a:rPr lang="ar-EG" sz="2800" dirty="0">
                <a:ea typeface="+mn-ea"/>
                <a:cs typeface="MCS Taybah S_U normal." pitchFamily="2" charset="-78"/>
              </a:rPr>
              <a:t>	</a:t>
            </a:r>
            <a:r>
              <a:rPr lang="ar-SA" sz="2800" dirty="0">
                <a:ea typeface="+mn-ea"/>
                <a:cs typeface="MCS Taybah S_U normal." pitchFamily="2" charset="-78"/>
              </a:rPr>
              <a:t>يتطلب هذا النوع من الأسئلة من الطالب أن يحدد موقعاً معيناً علي الشاشة إما بسحب أو ترك مؤشر الفارة علي موقع معين ، أو باستخدام الأسهم في لوحة المفاتيح ، ويستخدم هذا النوع من الأسئلة مع الرسومات ( الخرائط -  الجداول – الرسوم- الصور البيانية </a:t>
            </a:r>
            <a:r>
              <a:rPr lang="ar-EG" sz="2800" dirty="0">
                <a:ea typeface="+mn-ea"/>
                <a:cs typeface="MCS Taybah S_U normal." pitchFamily="2" charset="-78"/>
              </a:rPr>
              <a:t>) </a:t>
            </a:r>
            <a:r>
              <a:rPr lang="ar-SA" sz="2800" dirty="0">
                <a:ea typeface="+mn-ea"/>
                <a:cs typeface="MCS Taybah S_U normal." pitchFamily="2" charset="-78"/>
              </a:rPr>
              <a:t>وهو مفيد في المواد التي يتطلب تفسير للمواد البصرية.</a:t>
            </a:r>
          </a:p>
        </p:txBody>
      </p:sp>
    </p:spTree>
    <p:extLst>
      <p:ext uri="{BB962C8B-B14F-4D97-AF65-F5344CB8AC3E}">
        <p14:creationId xmlns:p14="http://schemas.microsoft.com/office/powerpoint/2010/main" val="2228126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71600" y="620688"/>
            <a:ext cx="6654676" cy="771872"/>
          </a:xfrm>
        </p:spPr>
        <p:txBody>
          <a:bodyPr/>
          <a:lstStyle/>
          <a:p>
            <a:r>
              <a:rPr lang="ar-EG" altLang="zh-CN" dirty="0">
                <a:cs typeface="Sultan bold" pitchFamily="2" charset="-78"/>
              </a:rPr>
              <a:t>7- أسئلة الصواب والخطأ المتعدد</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931640"/>
            <a:ext cx="7696200" cy="3513584"/>
          </a:xfrm>
          <a:solidFill>
            <a:schemeClr val="bg1">
              <a:alpha val="0"/>
            </a:schemeClr>
          </a:solidFill>
          <a:ln w="57150">
            <a:noFill/>
            <a:miter lim="800000"/>
            <a:headEnd/>
            <a:tailEnd/>
          </a:ln>
        </p:spPr>
        <p:txBody>
          <a:bodyPr/>
          <a:lstStyle/>
          <a:p>
            <a:pPr marL="0" indent="0" algn="just">
              <a:buNone/>
            </a:pPr>
            <a:r>
              <a:rPr lang="ar-EG" sz="2800" dirty="0">
                <a:cs typeface="MCS Taybah S_U normal." pitchFamily="2" charset="-78"/>
              </a:rPr>
              <a:t>	هذا النوع يقدم للطالب سيناريو أو بعض البيا نات ويعقب ذلك ثلاث جمل أو كثر وعلى المتعلم أن يحدد صحة أو خطأ كل جملة. وتستطيع هذه الأسئلة أن تختبر الفهم العميق لموضوع ، حيث يمكن بنائها بحيث توجه المتعلم من خلال مسار منطقي كتشخيص طبي أو تشخيص لتجركة معملية ، وبالتالى تكون مفيدة لعضو هيئة التدريس في التشخيص لأنه عن طريق تحليل استجابات الطلاب يستطيع أن يحدد في جزء من العملية حدث سوء الفهم، كما أنه يمكن إعطاء الدرجة فقط للسؤال الذي يتم الإجابة عليه بشكل كامل وذلك للتغلب على عملية التخمين .</a:t>
            </a:r>
            <a:endParaRPr lang="en-US" sz="2800" dirty="0">
              <a:cs typeface="MCS Taybah S_U normal." pitchFamily="2" charset="-78"/>
            </a:endParaRPr>
          </a:p>
        </p:txBody>
      </p:sp>
    </p:spTree>
    <p:extLst>
      <p:ext uri="{BB962C8B-B14F-4D97-AF65-F5344CB8AC3E}">
        <p14:creationId xmlns:p14="http://schemas.microsoft.com/office/powerpoint/2010/main" val="230053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457200" y="1600200"/>
            <a:ext cx="8229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ar-EG" sz="6600" dirty="0">
                <a:cs typeface="Al-Hadith1" pitchFamily="2" charset="-78"/>
              </a:rPr>
              <a:t>د. إيهاب سعد محمدى</a:t>
            </a:r>
          </a:p>
          <a:p>
            <a:pPr algn="ctr" eaLnBrk="1" hangingPunct="1">
              <a:spcBef>
                <a:spcPct val="50000"/>
              </a:spcBef>
            </a:pPr>
            <a:r>
              <a:rPr lang="ar-EG" sz="2400" dirty="0">
                <a:cs typeface="Al-Hadith1" pitchFamily="2" charset="-78"/>
              </a:rPr>
              <a:t>مدرس تكنولوجيا التعليم - كلية التربية النوعية - جامعة بنها</a:t>
            </a:r>
          </a:p>
          <a:p>
            <a:pPr algn="ctr" eaLnBrk="1" hangingPunct="1">
              <a:spcBef>
                <a:spcPct val="50000"/>
              </a:spcBef>
            </a:pPr>
            <a:r>
              <a:rPr lang="ar-EG" sz="2000" dirty="0">
                <a:cs typeface="Al-Hadith1" pitchFamily="2" charset="-78"/>
              </a:rPr>
              <a:t>ومدرب معتمد من المجلس الأعلى للجامعات على التدريب على تكنولوجيا المعلومات</a:t>
            </a:r>
          </a:p>
          <a:p>
            <a:pPr algn="ctr" eaLnBrk="1" hangingPunct="1">
              <a:spcBef>
                <a:spcPct val="50000"/>
              </a:spcBef>
            </a:pPr>
            <a:r>
              <a:rPr lang="ar-EG" sz="2000" dirty="0">
                <a:cs typeface="Al-Hadith1" pitchFamily="2" charset="-78"/>
              </a:rPr>
              <a:t>للتواصل</a:t>
            </a:r>
          </a:p>
          <a:p>
            <a:pPr algn="ctr" eaLnBrk="1" hangingPunct="1">
              <a:spcBef>
                <a:spcPct val="50000"/>
              </a:spcBef>
            </a:pPr>
            <a:r>
              <a:rPr lang="en-US" sz="2000" dirty="0">
                <a:cs typeface="Al-Hadith1" pitchFamily="2" charset="-78"/>
                <a:hlinkClick r:id="rId3"/>
              </a:rPr>
              <a:t>Ehab.mohamady@fsed.bu.edu.eg</a:t>
            </a:r>
            <a:endParaRPr lang="ar-EG" sz="2000" dirty="0">
              <a:cs typeface="Al-Hadith1" pitchFamily="2" charset="-78"/>
            </a:endParaRPr>
          </a:p>
          <a:p>
            <a:pPr algn="ctr" eaLnBrk="1" hangingPunct="1">
              <a:spcBef>
                <a:spcPct val="50000"/>
              </a:spcBef>
            </a:pPr>
            <a:r>
              <a:rPr lang="en-US" sz="2000" dirty="0">
                <a:cs typeface="Al-Hadith1" pitchFamily="2" charset="-78"/>
              </a:rPr>
              <a:t>Ehap_saad@yahoo.com</a:t>
            </a:r>
          </a:p>
          <a:p>
            <a:pPr algn="ctr" eaLnBrk="1" hangingPunct="1">
              <a:spcBef>
                <a:spcPct val="50000"/>
              </a:spcBef>
            </a:pPr>
            <a:r>
              <a:rPr lang="en-US" sz="2000" dirty="0">
                <a:cs typeface="Al-Hadith1" pitchFamily="2" charset="-78"/>
              </a:rPr>
              <a:t>01226239108</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3900" advTm="4793">
        <p14:glitter dir="r"/>
      </p:transition>
    </mc:Choice>
    <mc:Fallback>
      <p:transition spd="slow" advTm="4793">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1000"/>
                                  </p:stCondLst>
                                  <p:iterate type="wd">
                                    <p:tmPct val="50000"/>
                                  </p:iterate>
                                  <p:childTnLst>
                                    <p:set>
                                      <p:cBhvr>
                                        <p:cTn id="6" dur="1" fill="hold">
                                          <p:stCondLst>
                                            <p:cond delay="0"/>
                                          </p:stCondLst>
                                        </p:cTn>
                                        <p:tgtEl>
                                          <p:spTgt spid="27653"/>
                                        </p:tgtEl>
                                        <p:attrNameLst>
                                          <p:attrName>style.visibility</p:attrName>
                                        </p:attrNameLst>
                                      </p:cBhvr>
                                      <p:to>
                                        <p:strVal val="visible"/>
                                      </p:to>
                                    </p:set>
                                    <p:set>
                                      <p:cBhvr>
                                        <p:cTn id="7" dur="455" fill="hold">
                                          <p:stCondLst>
                                            <p:cond delay="0"/>
                                          </p:stCondLst>
                                        </p:cTn>
                                        <p:tgtEl>
                                          <p:spTgt spid="27653"/>
                                        </p:tgtEl>
                                        <p:attrNameLst>
                                          <p:attrName>style.rotation</p:attrName>
                                        </p:attrNameLst>
                                      </p:cBhvr>
                                      <p:to>
                                        <p:strVal val="-45.0"/>
                                      </p:to>
                                    </p:set>
                                    <p:anim calcmode="lin" valueType="num">
                                      <p:cBhvr>
                                        <p:cTn id="8" dur="455" fill="hold">
                                          <p:stCondLst>
                                            <p:cond delay="455"/>
                                          </p:stCondLst>
                                        </p:cTn>
                                        <p:tgtEl>
                                          <p:spTgt spid="2765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765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765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765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771872"/>
          </a:xfrm>
        </p:spPr>
        <p:txBody>
          <a:bodyPr/>
          <a:lstStyle/>
          <a:p>
            <a:r>
              <a:rPr lang="ar-EG" altLang="zh-CN" dirty="0">
                <a:cs typeface="Sultan bold" pitchFamily="2" charset="-78"/>
              </a:rPr>
              <a:t>مراحل إعداد الإختبارات الإلكترونية</a:t>
            </a:r>
            <a:endParaRPr lang="en-US" dirty="0">
              <a:solidFill>
                <a:schemeClr val="folHlink"/>
              </a:solidFill>
              <a:cs typeface="Sultan  koufi" pitchFamily="2" charset="-78"/>
            </a:endParaRPr>
          </a:p>
        </p:txBody>
      </p:sp>
      <p:graphicFrame>
        <p:nvGraphicFramePr>
          <p:cNvPr id="5" name="Diagram 4"/>
          <p:cNvGraphicFramePr/>
          <p:nvPr/>
        </p:nvGraphicFramePr>
        <p:xfrm>
          <a:off x="1043608" y="1397000"/>
          <a:ext cx="70567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6760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771872"/>
          </a:xfrm>
        </p:spPr>
        <p:txBody>
          <a:bodyPr/>
          <a:lstStyle/>
          <a:p>
            <a:r>
              <a:rPr lang="ar-EG" altLang="zh-CN" dirty="0">
                <a:cs typeface="Sultan bold" pitchFamily="2" charset="-78"/>
              </a:rPr>
              <a:t>1- بناء الإختبارات (بناء بنك الأسئلة)</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268760"/>
            <a:ext cx="7696200" cy="3384376"/>
          </a:xfrm>
          <a:solidFill>
            <a:schemeClr val="bg2">
              <a:lumMod val="20000"/>
              <a:lumOff val="80000"/>
              <a:alpha val="22000"/>
            </a:schemeClr>
          </a:solidFill>
          <a:ln w="57150">
            <a:noFill/>
            <a:miter lim="800000"/>
            <a:headEnd/>
            <a:tailEnd/>
          </a:ln>
        </p:spPr>
        <p:txBody>
          <a:bodyPr/>
          <a:lstStyle/>
          <a:p>
            <a:pPr marL="0" indent="0" algn="just">
              <a:buNone/>
            </a:pPr>
            <a:r>
              <a:rPr lang="ar-EG" sz="2800" dirty="0">
                <a:cs typeface="MCS Taybah S_U normal." pitchFamily="2" charset="-78"/>
              </a:rPr>
              <a:t>	يوجد العديد من البرمجيات التي تساعد أعضاء هيئة التدريس على بناء الاختبارات وهذا يتطلب من أعضاء هيئة التدريس وضع الأهداف التعليمية في صورة إجرا ئية يمكن قياسها وملاحظتها.، ومن الاستراتيجيات المستخدمة في بناء الاختبارات عن طريق الكمبيوتر ما يسمى (بنك الاختبارات) حيث يتم وضع مجموعة كبيرة من الأسئلة في هذا البنك مع تحديد موضوعاتها ومستوياتها و أهدافها التعليمية ويتم الاختيار منها بطريقة عشوائية ووفق شروط معينة لبناء الاختبار. ولابد أن يفوق عدد مفردات أسئلة البنك المفردات المطلوبة للاختبار حتى يمكن الحصول على صور متكافئة لكل نوع من الاختبارات مع ضمان عدم تكرار مفرداتها.</a:t>
            </a:r>
          </a:p>
        </p:txBody>
      </p:sp>
    </p:spTree>
    <p:extLst>
      <p:ext uri="{BB962C8B-B14F-4D97-AF65-F5344CB8AC3E}">
        <p14:creationId xmlns:p14="http://schemas.microsoft.com/office/powerpoint/2010/main" val="28232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771872"/>
          </a:xfrm>
        </p:spPr>
        <p:txBody>
          <a:bodyPr/>
          <a:lstStyle/>
          <a:p>
            <a:r>
              <a:rPr lang="ar-EG" altLang="zh-CN" dirty="0">
                <a:cs typeface="Sultan bold" pitchFamily="2" charset="-78"/>
              </a:rPr>
              <a:t>2- تقديم الإختبارات</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700808"/>
            <a:ext cx="7696200" cy="3816424"/>
          </a:xfrm>
          <a:solidFill>
            <a:schemeClr val="bg2">
              <a:lumMod val="20000"/>
              <a:lumOff val="80000"/>
              <a:alpha val="22000"/>
            </a:schemeClr>
          </a:solidFill>
          <a:ln w="57150">
            <a:noFill/>
            <a:miter lim="800000"/>
            <a:headEnd/>
            <a:tailEnd/>
          </a:ln>
        </p:spPr>
        <p:txBody>
          <a:bodyPr/>
          <a:lstStyle/>
          <a:p>
            <a:pPr marL="0" indent="0" algn="just">
              <a:buNone/>
            </a:pPr>
            <a:r>
              <a:rPr lang="ar-EG" sz="2800" dirty="0">
                <a:cs typeface="MCS Taybah S_U normal." pitchFamily="2" charset="-78"/>
              </a:rPr>
              <a:t>	قبل تقديم الإختبار لابد من تقديم بعض البيانات عن الطلاب للكمبيوتر مثل إسم المتعلم ورقمه وصفه وكلمة السر الخاصة به وقبل بدء الاختبار يتم عرض التعليمات الخاصة بالاختبار (هدفه ، نوعه ، عدد الأسئلة ،  وظائف بعض المفاتيح التي قد تستخدم في الإجابة).</a:t>
            </a:r>
          </a:p>
          <a:p>
            <a:pPr marL="0" indent="0" algn="just">
              <a:buNone/>
            </a:pPr>
            <a:r>
              <a:rPr lang="ar-EG" sz="2800" dirty="0">
                <a:cs typeface="MCS Taybah S_U normal." pitchFamily="2" charset="-78"/>
              </a:rPr>
              <a:t>	ومع بدء الاختبار يتم عرض الأسئلة واحدا تلو الآخر ويتم الإجابة سواء باستخدام لوحة المفاتيح أو عن طريق الفأرة وبمجرد أن يختار المتعلم الإجابة يقوم الكمبيوتر بمقارنة إجابته بكالإجاكة الصحيحة المحددة فى البرنامج </a:t>
            </a:r>
          </a:p>
          <a:p>
            <a:pPr marL="0" indent="0" algn="just">
              <a:buNone/>
            </a:pPr>
            <a:r>
              <a:rPr lang="ar-EG" sz="2800" dirty="0">
                <a:cs typeface="MCS Taybah S_U normal." pitchFamily="2" charset="-78"/>
              </a:rPr>
              <a:t>.</a:t>
            </a:r>
          </a:p>
        </p:txBody>
      </p:sp>
    </p:spTree>
    <p:extLst>
      <p:ext uri="{BB962C8B-B14F-4D97-AF65-F5344CB8AC3E}">
        <p14:creationId xmlns:p14="http://schemas.microsoft.com/office/powerpoint/2010/main" val="413050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771872"/>
          </a:xfrm>
        </p:spPr>
        <p:txBody>
          <a:bodyPr/>
          <a:lstStyle/>
          <a:p>
            <a:r>
              <a:rPr lang="ar-EG" altLang="zh-CN" dirty="0">
                <a:cs typeface="Sultan bold" pitchFamily="2" charset="-78"/>
              </a:rPr>
              <a:t>3- التصحيح وحفظ النتائج</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412776"/>
            <a:ext cx="7696200" cy="3816424"/>
          </a:xfrm>
          <a:solidFill>
            <a:schemeClr val="bg2">
              <a:lumMod val="20000"/>
              <a:lumOff val="80000"/>
              <a:alpha val="22000"/>
            </a:schemeClr>
          </a:solidFill>
          <a:ln w="57150">
            <a:noFill/>
            <a:miter lim="800000"/>
            <a:headEnd/>
            <a:tailEnd/>
          </a:ln>
        </p:spPr>
        <p:txBody>
          <a:bodyPr/>
          <a:lstStyle/>
          <a:p>
            <a:pPr marL="0" indent="0" algn="just">
              <a:buNone/>
            </a:pPr>
            <a:r>
              <a:rPr lang="ar-EG" sz="2800" dirty="0">
                <a:cs typeface="MCS Taybah S_U normal." pitchFamily="2" charset="-78"/>
              </a:rPr>
              <a:t>	يقوم الكمبيوتر بحساب درجات المتعلم في نفس وقت الإجابة ويعرض النتيجة على الشاشة وتخزنها في ملف خاص بالطالب. إضافة إلى قيام البرنامج بتسجيل عدد مرات دخول الاختبار والاحتفاظ بتقرير عن أداء المتعلم مما يفيد عضو هيئة التدريس في تحديد الطلاب الذين يواجهون صعوبات معينة في بعض أجزاء المقرر التعليمي. كما يقوم الكمبيوتر بإجراء بعض العمليات الإحصائية على بيانات الطلاب (المتو سط، النسب المئوية..) وعرضها في تقارير تبين الطلاب الذين يواجهون صعوبات في بعض جوانب الاختبار، ويستطيع عضو هيئة التدريس الحصول على تقرير لكل طالب على حده،ولايكتفي الكمبيوتر بذلك وإنما اتخاذ قرارات ذات صلة بتعلم الطلاب مثل نقله إلى مستوى أعلى وتقديم نلطة إثرا ية و علاجية وهكذا.</a:t>
            </a:r>
          </a:p>
        </p:txBody>
      </p:sp>
    </p:spTree>
    <p:extLst>
      <p:ext uri="{BB962C8B-B14F-4D97-AF65-F5344CB8AC3E}">
        <p14:creationId xmlns:p14="http://schemas.microsoft.com/office/powerpoint/2010/main" val="3900069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771872"/>
          </a:xfrm>
        </p:spPr>
        <p:txBody>
          <a:bodyPr/>
          <a:lstStyle/>
          <a:p>
            <a:r>
              <a:rPr lang="ar-EG" altLang="zh-CN" sz="3600" dirty="0">
                <a:cs typeface="Sultan bold" pitchFamily="2" charset="-78"/>
              </a:rPr>
              <a:t>برامج الإختبارات الإلكترونية (بنوك الأسئلة)</a:t>
            </a:r>
            <a:endParaRPr lang="en-US" sz="3600" dirty="0">
              <a:solidFill>
                <a:schemeClr val="folHlink"/>
              </a:solidFill>
              <a:cs typeface="Sultan  koufi" pitchFamily="2" charset="-78"/>
            </a:endParaRPr>
          </a:p>
        </p:txBody>
      </p:sp>
      <p:sp>
        <p:nvSpPr>
          <p:cNvPr id="9" name="Rounded Rectangle 8"/>
          <p:cNvSpPr/>
          <p:nvPr/>
        </p:nvSpPr>
        <p:spPr>
          <a:xfrm rot="16200000">
            <a:off x="5796136" y="3176972"/>
            <a:ext cx="3816424" cy="792088"/>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0" i="0" u="none" strike="noStrike" kern="1200" cap="none" spc="0" normalizeH="0" baseline="0" noProof="0" dirty="0">
                <a:ln>
                  <a:noFill/>
                </a:ln>
                <a:solidFill>
                  <a:srgbClr val="000000"/>
                </a:solidFill>
                <a:effectLst/>
                <a:uLnTx/>
                <a:uFillTx/>
                <a:latin typeface="Comic Sans MS"/>
                <a:ea typeface="+mn-ea"/>
                <a:cs typeface="Sultan bold" pitchFamily="2" charset="-78"/>
              </a:rPr>
              <a:t>برامج مجانية (غير ربحية)</a:t>
            </a:r>
          </a:p>
        </p:txBody>
      </p:sp>
      <p:sp>
        <p:nvSpPr>
          <p:cNvPr id="14" name="Rounded Rectangle 13"/>
          <p:cNvSpPr/>
          <p:nvPr/>
        </p:nvSpPr>
        <p:spPr>
          <a:xfrm rot="16200000">
            <a:off x="-176336" y="3145161"/>
            <a:ext cx="3808038" cy="792088"/>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3200" b="0" i="0" u="none" strike="noStrike" kern="1200" cap="none" spc="0" normalizeH="0" baseline="0" noProof="0" dirty="0">
                <a:ln>
                  <a:noFill/>
                </a:ln>
                <a:solidFill>
                  <a:srgbClr val="000000"/>
                </a:solidFill>
                <a:effectLst/>
                <a:uLnTx/>
                <a:uFillTx/>
                <a:latin typeface="Comic Sans MS"/>
                <a:ea typeface="+mn-ea"/>
                <a:cs typeface="Sultan bold" pitchFamily="2" charset="-78"/>
              </a:rPr>
              <a:t>برامج تجارية (ربحية)</a:t>
            </a:r>
          </a:p>
        </p:txBody>
      </p:sp>
      <p:grpSp>
        <p:nvGrpSpPr>
          <p:cNvPr id="5126" name="Group 5125"/>
          <p:cNvGrpSpPr/>
          <p:nvPr/>
        </p:nvGrpSpPr>
        <p:grpSpPr>
          <a:xfrm>
            <a:off x="2132473" y="1628800"/>
            <a:ext cx="2511535" cy="3816424"/>
            <a:chOff x="2132473" y="1628800"/>
            <a:chExt cx="2511535" cy="3816424"/>
          </a:xfrm>
          <a:solidFill>
            <a:schemeClr val="tx2">
              <a:lumMod val="20000"/>
              <a:lumOff val="80000"/>
            </a:schemeClr>
          </a:solidFill>
        </p:grpSpPr>
        <p:cxnSp>
          <p:nvCxnSpPr>
            <p:cNvPr id="15" name="Straight Connector 14"/>
            <p:cNvCxnSpPr/>
            <p:nvPr/>
          </p:nvCxnSpPr>
          <p:spPr>
            <a:xfrm>
              <a:off x="2339752" y="1916832"/>
              <a:ext cx="0" cy="3240360"/>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125" name="Group 5124"/>
            <p:cNvGrpSpPr/>
            <p:nvPr/>
          </p:nvGrpSpPr>
          <p:grpSpPr>
            <a:xfrm>
              <a:off x="2132473" y="1628800"/>
              <a:ext cx="2511535" cy="3816424"/>
              <a:chOff x="1622152" y="1502786"/>
              <a:chExt cx="2511535" cy="3816424"/>
            </a:xfrm>
            <a:grpFill/>
          </p:grpSpPr>
          <p:cxnSp>
            <p:nvCxnSpPr>
              <p:cNvPr id="31" name="Straight Arrow Connector 30"/>
              <p:cNvCxnSpPr/>
              <p:nvPr/>
            </p:nvCxnSpPr>
            <p:spPr>
              <a:xfrm flipH="1">
                <a:off x="1835696" y="5025994"/>
                <a:ext cx="432048" cy="0"/>
              </a:xfrm>
              <a:prstGeom prst="straightConnector1">
                <a:avLst/>
              </a:prstGeom>
              <a:grpFill/>
              <a:ln w="38100">
                <a:solidFill>
                  <a:schemeClr val="tx2"/>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261479" y="1502786"/>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QuizCreator</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1.6</a:t>
                </a:r>
                <a:endParaRPr kumimoji="0" lang="ar-EG"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6" name="Rounded Rectangle 15"/>
              <p:cNvSpPr/>
              <p:nvPr/>
            </p:nvSpPr>
            <p:spPr>
              <a:xfrm>
                <a:off x="2261479" y="2150858"/>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Quizmaker</a:t>
                </a:r>
                <a:r>
                  <a:rPr kumimoji="0" lang="en-US" sz="1800" b="0" i="0" u="none" strike="noStrike" kern="1200" cap="none" spc="0" normalizeH="0" baseline="0" noProof="0" dirty="0">
                    <a:ln>
                      <a:noFill/>
                    </a:ln>
                    <a:solidFill>
                      <a:srgbClr val="FFFFFF"/>
                    </a:solidFill>
                    <a:effectLst/>
                    <a:uLnTx/>
                    <a:uFillTx/>
                    <a:latin typeface="Comic Sans MS"/>
                    <a:ea typeface="+mn-ea"/>
                    <a:cs typeface="Arial"/>
                  </a:rPr>
                  <a:t> </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a:t>
                </a:r>
                <a:endParaRPr kumimoji="0" lang="ar-EG"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7" name="Rounded Rectangle 16"/>
              <p:cNvSpPr/>
              <p:nvPr/>
            </p:nvSpPr>
            <p:spPr>
              <a:xfrm>
                <a:off x="2261479" y="2798930"/>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Quiz</a:t>
                </a:r>
                <a:r>
                  <a:rPr kumimoji="0" lang="en-US" sz="1800" b="0" i="0" u="none" strike="noStrike" kern="1200" cap="none" spc="0" normalizeH="0" baseline="0" noProof="0" dirty="0">
                    <a:ln>
                      <a:noFill/>
                    </a:ln>
                    <a:solidFill>
                      <a:srgbClr val="FFFFFF"/>
                    </a:solidFill>
                    <a:effectLst/>
                    <a:uLnTx/>
                    <a:uFillTx/>
                    <a:latin typeface="Comic Sans MS"/>
                    <a:ea typeface="+mn-ea"/>
                    <a:cs typeface="Arial"/>
                  </a:rPr>
                  <a:t> </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Builder</a:t>
                </a:r>
                <a:endParaRPr kumimoji="0" lang="ar-EG"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8" name="Rounded Rectangle 17"/>
              <p:cNvSpPr/>
              <p:nvPr/>
            </p:nvSpPr>
            <p:spPr>
              <a:xfrm>
                <a:off x="2261479" y="3447002"/>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Test</a:t>
                </a:r>
                <a:r>
                  <a:rPr kumimoji="0" lang="en-US" sz="1800" b="0" i="0" u="none" strike="noStrike" kern="1200" cap="none" spc="0" normalizeH="0" baseline="0" noProof="0" dirty="0">
                    <a:ln>
                      <a:noFill/>
                    </a:ln>
                    <a:solidFill>
                      <a:srgbClr val="FFFFFF"/>
                    </a:solidFill>
                    <a:effectLst/>
                    <a:uLnTx/>
                    <a:uFillTx/>
                    <a:latin typeface="Comic Sans MS"/>
                    <a:ea typeface="+mn-ea"/>
                    <a:cs typeface="Arial"/>
                  </a:rPr>
                  <a:t> </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Maker 2.6</a:t>
                </a:r>
                <a:endParaRPr kumimoji="0" lang="ar-EG"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9" name="Rounded Rectangle 18"/>
              <p:cNvSpPr/>
              <p:nvPr/>
            </p:nvSpPr>
            <p:spPr>
              <a:xfrm>
                <a:off x="2261479" y="4095074"/>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Respondus</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3.5</a:t>
                </a:r>
                <a:endParaRPr kumimoji="0" lang="ar-EG"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0" name="Rounded Rectangle 19"/>
              <p:cNvSpPr/>
              <p:nvPr/>
            </p:nvSpPr>
            <p:spPr>
              <a:xfrm>
                <a:off x="2261479" y="4743146"/>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UniTest</a:t>
                </a:r>
                <a:endParaRPr kumimoji="0" lang="ar-EG"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cxnSp>
            <p:nvCxnSpPr>
              <p:cNvPr id="22" name="Straight Arrow Connector 21"/>
              <p:cNvCxnSpPr/>
              <p:nvPr/>
            </p:nvCxnSpPr>
            <p:spPr>
              <a:xfrm flipH="1">
                <a:off x="1835696" y="1790818"/>
                <a:ext cx="432048" cy="0"/>
              </a:xfrm>
              <a:prstGeom prst="straightConnector1">
                <a:avLst/>
              </a:prstGeom>
              <a:grpFill/>
              <a:ln w="38100">
                <a:solidFill>
                  <a:schemeClr val="tx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835696" y="2438890"/>
                <a:ext cx="432048" cy="0"/>
              </a:xfrm>
              <a:prstGeom prst="straightConnector1">
                <a:avLst/>
              </a:prstGeom>
              <a:grpFill/>
              <a:ln w="38100">
                <a:solidFill>
                  <a:schemeClr val="tx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835696" y="3060007"/>
                <a:ext cx="432048" cy="0"/>
              </a:xfrm>
              <a:prstGeom prst="straightConnector1">
                <a:avLst/>
              </a:prstGeom>
              <a:grpFill/>
              <a:ln w="38100">
                <a:solidFill>
                  <a:schemeClr val="tx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835696" y="3747435"/>
                <a:ext cx="432048" cy="0"/>
              </a:xfrm>
              <a:prstGeom prst="straightConnector1">
                <a:avLst/>
              </a:prstGeom>
              <a:grpFill/>
              <a:ln w="38100">
                <a:solidFill>
                  <a:schemeClr val="tx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835696" y="4356151"/>
                <a:ext cx="432048" cy="0"/>
              </a:xfrm>
              <a:prstGeom prst="straightConnector1">
                <a:avLst/>
              </a:prstGeom>
              <a:grpFill/>
              <a:ln w="38100">
                <a:solidFill>
                  <a:schemeClr val="tx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120" name="Straight Connector 5119"/>
              <p:cNvCxnSpPr/>
              <p:nvPr/>
            </p:nvCxnSpPr>
            <p:spPr>
              <a:xfrm flipH="1">
                <a:off x="1622152" y="3392996"/>
                <a:ext cx="213544" cy="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4796408" y="1637184"/>
            <a:ext cx="2520280" cy="3816424"/>
            <a:chOff x="4644008" y="1484784"/>
            <a:chExt cx="2520280" cy="3816424"/>
          </a:xfrm>
          <a:solidFill>
            <a:schemeClr val="tx2">
              <a:lumMod val="20000"/>
              <a:lumOff val="80000"/>
            </a:schemeClr>
          </a:solidFill>
        </p:grpSpPr>
        <p:cxnSp>
          <p:nvCxnSpPr>
            <p:cNvPr id="52" name="Straight Arrow Connector 51"/>
            <p:cNvCxnSpPr/>
            <p:nvPr/>
          </p:nvCxnSpPr>
          <p:spPr>
            <a:xfrm flipH="1">
              <a:off x="6518696" y="5007992"/>
              <a:ext cx="432048" cy="0"/>
            </a:xfrm>
            <a:prstGeom prst="straightConnector1">
              <a:avLst/>
            </a:prstGeom>
            <a:grpFill/>
            <a:ln w="38100">
              <a:solidFill>
                <a:schemeClr val="tx2"/>
              </a:solidFill>
              <a:tailEnd type="stealth"/>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4644008" y="1484784"/>
              <a:ext cx="2520280" cy="3816424"/>
              <a:chOff x="4644008" y="1484784"/>
              <a:chExt cx="2520280" cy="3816424"/>
            </a:xfrm>
            <a:grpFill/>
          </p:grpSpPr>
          <p:sp>
            <p:nvSpPr>
              <p:cNvPr id="54" name="Rounded Rectangle 53"/>
              <p:cNvSpPr/>
              <p:nvPr/>
            </p:nvSpPr>
            <p:spPr>
              <a:xfrm>
                <a:off x="4644008" y="1484784"/>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Moodle</a:t>
                </a:r>
                <a:endParaRPr kumimoji="0" lang="ar-EG"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5" name="Rounded Rectangle 54"/>
              <p:cNvSpPr/>
              <p:nvPr/>
            </p:nvSpPr>
            <p:spPr>
              <a:xfrm>
                <a:off x="4644008" y="2132856"/>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EDMODO</a:t>
                </a:r>
                <a:endParaRPr kumimoji="0" lang="ar-EG"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6" name="Rounded Rectangle 55"/>
              <p:cNvSpPr/>
              <p:nvPr/>
            </p:nvSpPr>
            <p:spPr>
              <a:xfrm>
                <a:off x="4644008" y="2780928"/>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SCHOOLOGY</a:t>
                </a:r>
                <a:endParaRPr kumimoji="0" lang="ar-EG"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7" name="Rounded Rectangle 56"/>
              <p:cNvSpPr/>
              <p:nvPr/>
            </p:nvSpPr>
            <p:spPr>
              <a:xfrm>
                <a:off x="4644008" y="3429000"/>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Tools</a:t>
                </a:r>
                <a:r>
                  <a:rPr kumimoji="0" lang="en-US" sz="1800" b="0" i="0" u="none" strike="noStrike" kern="1200" cap="none" spc="0" normalizeH="0" baseline="0" noProof="0" dirty="0">
                    <a:ln>
                      <a:noFill/>
                    </a:ln>
                    <a:solidFill>
                      <a:srgbClr val="FFFFFF"/>
                    </a:solidFill>
                    <a:effectLst/>
                    <a:uLnTx/>
                    <a:uFillTx/>
                    <a:latin typeface="Comic Sans MS"/>
                    <a:ea typeface="+mn-ea"/>
                    <a:cs typeface="Arial"/>
                  </a:rPr>
                  <a:t> </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Question</a:t>
                </a:r>
                <a:endParaRPr kumimoji="0" lang="ar-EG"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8" name="Rounded Rectangle 57"/>
              <p:cNvSpPr/>
              <p:nvPr/>
            </p:nvSpPr>
            <p:spPr>
              <a:xfrm>
                <a:off x="4644008" y="4077072"/>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Hot</a:t>
                </a:r>
                <a:r>
                  <a:rPr kumimoji="0" lang="en-US" sz="1800" b="0" i="0" u="none" strike="noStrike" kern="1200" cap="none" spc="0" normalizeH="0" baseline="0" noProof="0" dirty="0">
                    <a:ln>
                      <a:noFill/>
                    </a:ln>
                    <a:solidFill>
                      <a:srgbClr val="FFFFFF"/>
                    </a:solidFill>
                    <a:effectLst/>
                    <a:uLnTx/>
                    <a:uFillTx/>
                    <a:latin typeface="Comic Sans MS"/>
                    <a:ea typeface="+mn-ea"/>
                    <a:cs typeface="Arial"/>
                  </a:rPr>
                  <a:t> </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Potatoes</a:t>
                </a:r>
                <a:endParaRPr kumimoji="0" lang="ar-EG"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9" name="Rounded Rectangle 58"/>
              <p:cNvSpPr/>
              <p:nvPr/>
            </p:nvSpPr>
            <p:spPr>
              <a:xfrm>
                <a:off x="4644008" y="4725144"/>
                <a:ext cx="1872208" cy="576064"/>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Maker</a:t>
                </a:r>
                <a:r>
                  <a:rPr kumimoji="0" lang="en-US" sz="1600" b="0" i="0" u="none" strike="noStrike" kern="1200" cap="none" spc="0" normalizeH="0" baseline="0" noProof="0" dirty="0">
                    <a:ln>
                      <a:noFill/>
                    </a:ln>
                    <a:solidFill>
                      <a:srgbClr val="FFFFFF"/>
                    </a:solidFill>
                    <a:effectLst/>
                    <a:uLnTx/>
                    <a:uFillTx/>
                    <a:latin typeface="Comic Sans MS"/>
                    <a:ea typeface="+mn-ea"/>
                    <a:cs typeface="Arial"/>
                  </a:rPr>
                  <a:t> </a:t>
                </a:r>
                <a:r>
                  <a:rPr kumimoji="0" lang="en-US" sz="1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Qedoc</a:t>
                </a:r>
                <a:r>
                  <a:rPr kumimoji="0" lang="en-US" sz="1600" b="0" i="0" u="none" strike="noStrike" kern="1200" cap="none" spc="0" normalizeH="0" baseline="0" noProof="0" dirty="0">
                    <a:ln>
                      <a:noFill/>
                    </a:ln>
                    <a:solidFill>
                      <a:srgbClr val="FFFFFF"/>
                    </a:solidFill>
                    <a:effectLst/>
                    <a:uLnTx/>
                    <a:uFillTx/>
                    <a:latin typeface="Comic Sans MS"/>
                    <a:ea typeface="+mn-ea"/>
                    <a:cs typeface="Arial"/>
                  </a:rPr>
                  <a:t> </a:t>
                </a: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Quiz</a:t>
                </a:r>
                <a:endParaRPr kumimoji="0" lang="ar-EG"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cxnSp>
            <p:nvCxnSpPr>
              <p:cNvPr id="60" name="Straight Connector 59"/>
              <p:cNvCxnSpPr/>
              <p:nvPr/>
            </p:nvCxnSpPr>
            <p:spPr>
              <a:xfrm>
                <a:off x="6948264" y="1772816"/>
                <a:ext cx="0" cy="3240360"/>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6516216" y="1772816"/>
                <a:ext cx="432048" cy="0"/>
              </a:xfrm>
              <a:prstGeom prst="straightConnector1">
                <a:avLst/>
              </a:prstGeom>
              <a:grpFill/>
              <a:ln w="38100">
                <a:solidFill>
                  <a:schemeClr val="tx2"/>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6516216" y="2420888"/>
                <a:ext cx="432048" cy="0"/>
              </a:xfrm>
              <a:prstGeom prst="straightConnector1">
                <a:avLst/>
              </a:prstGeom>
              <a:grpFill/>
              <a:ln w="38100">
                <a:solidFill>
                  <a:schemeClr val="tx2"/>
                </a:solidFill>
                <a:tailEnd type="stealth"/>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484799" y="3042005"/>
                <a:ext cx="432048" cy="0"/>
              </a:xfrm>
              <a:prstGeom prst="straightConnector1">
                <a:avLst/>
              </a:prstGeom>
              <a:grpFill/>
              <a:ln w="38100">
                <a:solidFill>
                  <a:schemeClr val="tx2"/>
                </a:solidFill>
                <a:tailEnd type="stealth"/>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6516216" y="3681028"/>
                <a:ext cx="432048" cy="0"/>
              </a:xfrm>
              <a:prstGeom prst="straightConnector1">
                <a:avLst/>
              </a:prstGeom>
              <a:grpFill/>
              <a:ln w="38100">
                <a:solidFill>
                  <a:schemeClr val="tx2"/>
                </a:solidFill>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516216" y="4338149"/>
                <a:ext cx="432048" cy="0"/>
              </a:xfrm>
              <a:prstGeom prst="straightConnector1">
                <a:avLst/>
              </a:prstGeom>
              <a:grpFill/>
              <a:ln w="38100">
                <a:solidFill>
                  <a:schemeClr val="tx2"/>
                </a:solidFill>
                <a:tailEnd type="stealt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6950744" y="3374994"/>
                <a:ext cx="213544" cy="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8351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771872"/>
          </a:xfrm>
        </p:spPr>
        <p:txBody>
          <a:bodyPr/>
          <a:lstStyle/>
          <a:p>
            <a:r>
              <a:rPr lang="ar-EG" altLang="zh-CN" dirty="0">
                <a:cs typeface="Sultan bold" pitchFamily="2" charset="-78"/>
              </a:rPr>
              <a:t>مقارنة بين بعض البرامج المجانية</a:t>
            </a:r>
            <a:endParaRPr lang="en-US" dirty="0">
              <a:solidFill>
                <a:schemeClr val="folHlink"/>
              </a:solidFill>
              <a:cs typeface="Sultan  koufi" pitchFamily="2" charset="-78"/>
            </a:endParaRPr>
          </a:p>
        </p:txBody>
      </p:sp>
      <p:graphicFrame>
        <p:nvGraphicFramePr>
          <p:cNvPr id="3" name="Content Placeholder 2"/>
          <p:cNvGraphicFramePr>
            <a:graphicFrameLocks noGrp="1"/>
          </p:cNvGraphicFramePr>
          <p:nvPr>
            <p:ph idx="1"/>
          </p:nvPr>
        </p:nvGraphicFramePr>
        <p:xfrm>
          <a:off x="827584" y="1412776"/>
          <a:ext cx="7414592" cy="5059680"/>
        </p:xfrm>
        <a:graphic>
          <a:graphicData uri="http://schemas.openxmlformats.org/drawingml/2006/table">
            <a:tbl>
              <a:tblPr rtl="1" firstRow="1" bandRow="1">
                <a:tableStyleId>{5C22544A-7EE6-4342-B048-85BDC9FD1C3A}</a:tableStyleId>
              </a:tblPr>
              <a:tblGrid>
                <a:gridCol w="1853648">
                  <a:extLst>
                    <a:ext uri="{9D8B030D-6E8A-4147-A177-3AD203B41FA5}">
                      <a16:colId xmlns:a16="http://schemas.microsoft.com/office/drawing/2014/main" val="20000"/>
                    </a:ext>
                  </a:extLst>
                </a:gridCol>
                <a:gridCol w="1853648">
                  <a:extLst>
                    <a:ext uri="{9D8B030D-6E8A-4147-A177-3AD203B41FA5}">
                      <a16:colId xmlns:a16="http://schemas.microsoft.com/office/drawing/2014/main" val="20001"/>
                    </a:ext>
                  </a:extLst>
                </a:gridCol>
                <a:gridCol w="1853648">
                  <a:extLst>
                    <a:ext uri="{9D8B030D-6E8A-4147-A177-3AD203B41FA5}">
                      <a16:colId xmlns:a16="http://schemas.microsoft.com/office/drawing/2014/main" val="20002"/>
                    </a:ext>
                  </a:extLst>
                </a:gridCol>
                <a:gridCol w="1853648">
                  <a:extLst>
                    <a:ext uri="{9D8B030D-6E8A-4147-A177-3AD203B41FA5}">
                      <a16:colId xmlns:a16="http://schemas.microsoft.com/office/drawing/2014/main" val="20003"/>
                    </a:ext>
                  </a:extLst>
                </a:gridCol>
              </a:tblGrid>
              <a:tr h="421323">
                <a:tc>
                  <a:txBody>
                    <a:bodyPr/>
                    <a:lstStyle/>
                    <a:p>
                      <a:pPr rtl="1"/>
                      <a:r>
                        <a:rPr lang="ar-EG" sz="2400" b="0" dirty="0">
                          <a:solidFill>
                            <a:schemeClr val="tx1"/>
                          </a:solidFill>
                          <a:effectLst/>
                          <a:cs typeface="Sultan bold" pitchFamily="2" charset="-78"/>
                        </a:rPr>
                        <a:t>وجه المقارنة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rtl="1"/>
                      <a:r>
                        <a:rPr lang="en-US" sz="2000" dirty="0">
                          <a:solidFill>
                            <a:schemeClr val="tx1"/>
                          </a:solidFill>
                          <a:latin typeface="Times New Roman" pitchFamily="18" charset="0"/>
                          <a:cs typeface="Times New Roman" pitchFamily="18" charset="0"/>
                        </a:rPr>
                        <a:t>Moodle</a:t>
                      </a:r>
                      <a:endParaRPr lang="ar-EG"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rtl="1"/>
                      <a:r>
                        <a:rPr lang="en-US" sz="2000" dirty="0">
                          <a:solidFill>
                            <a:schemeClr val="tx1"/>
                          </a:solidFill>
                          <a:latin typeface="Times New Roman" pitchFamily="18" charset="0"/>
                          <a:cs typeface="Times New Roman" pitchFamily="18" charset="0"/>
                        </a:rPr>
                        <a:t>EDMODO</a:t>
                      </a:r>
                      <a:endParaRPr lang="ar-EG"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rtl="1"/>
                      <a:r>
                        <a:rPr lang="en-US" sz="2000" dirty="0">
                          <a:solidFill>
                            <a:schemeClr val="tx1"/>
                          </a:solidFill>
                          <a:latin typeface="Times New Roman" pitchFamily="18" charset="0"/>
                          <a:cs typeface="Times New Roman" pitchFamily="18" charset="0"/>
                        </a:rPr>
                        <a:t>SCHOOLOGY</a:t>
                      </a:r>
                      <a:endParaRPr lang="ar-EG"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r h="337059">
                <a:tc>
                  <a:txBody>
                    <a:bodyPr/>
                    <a:lstStyle/>
                    <a:p>
                      <a:pPr rtl="1"/>
                      <a:r>
                        <a:rPr lang="ar-EG" dirty="0">
                          <a:cs typeface="Sultan bold" pitchFamily="2" charset="-78"/>
                        </a:rPr>
                        <a:t>الدخول للموقع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rtl="1"/>
                      <a:r>
                        <a:rPr lang="ar-EG" sz="1800" dirty="0">
                          <a:solidFill>
                            <a:schemeClr val="tx1"/>
                          </a:solidFill>
                          <a:latin typeface="+mn-lt"/>
                          <a:ea typeface="+mn-ea"/>
                          <a:cs typeface="MCS Taybah S_U normal." pitchFamily="2" charset="-78"/>
                        </a:rPr>
                        <a:t>أسم مستخدم وكلمة مرور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rtl="1"/>
                      <a:r>
                        <a:rPr lang="ar-EG" sz="1800" dirty="0">
                          <a:solidFill>
                            <a:schemeClr val="tx1"/>
                          </a:solidFill>
                          <a:latin typeface="+mn-lt"/>
                          <a:ea typeface="+mn-ea"/>
                          <a:cs typeface="MCS Taybah S_U normal." pitchFamily="2" charset="-78"/>
                        </a:rPr>
                        <a:t>كود للدخول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rtl="1"/>
                      <a:r>
                        <a:rPr lang="ar-EG" sz="1800" dirty="0">
                          <a:solidFill>
                            <a:schemeClr val="tx1"/>
                          </a:solidFill>
                          <a:latin typeface="+mn-lt"/>
                          <a:ea typeface="+mn-ea"/>
                          <a:cs typeface="MCS Taybah S_U normal." pitchFamily="2" charset="-78"/>
                        </a:rPr>
                        <a:t>كود للدخول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1"/>
                  </a:ext>
                </a:extLst>
              </a:tr>
              <a:tr h="337059">
                <a:tc>
                  <a:txBody>
                    <a:bodyPr/>
                    <a:lstStyle/>
                    <a:p>
                      <a:pPr rtl="1"/>
                      <a:r>
                        <a:rPr lang="ar-EG" dirty="0">
                          <a:cs typeface="Sultan bold" pitchFamily="2" charset="-78"/>
                        </a:rPr>
                        <a:t>أنواع الأسئلة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600" kern="1200" dirty="0">
                          <a:solidFill>
                            <a:schemeClr val="tx1"/>
                          </a:solidFill>
                          <a:latin typeface="+mn-lt"/>
                          <a:ea typeface="+mn-ea"/>
                          <a:cs typeface="MCS Taybah S_U normal." pitchFamily="2" charset="-78"/>
                        </a:rPr>
                        <a:t>جميع الإختبارت الألكترونية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600" kern="1200" dirty="0">
                          <a:solidFill>
                            <a:schemeClr val="tx1"/>
                          </a:solidFill>
                          <a:latin typeface="+mn-lt"/>
                          <a:ea typeface="+mn-ea"/>
                          <a:cs typeface="MCS Taybah S_U normal." pitchFamily="2" charset="-78"/>
                        </a:rPr>
                        <a:t>جميع الإختبارت الألكترونية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1600" kern="1200" dirty="0">
                          <a:solidFill>
                            <a:schemeClr val="tx1"/>
                          </a:solidFill>
                          <a:latin typeface="+mn-lt"/>
                          <a:ea typeface="+mn-ea"/>
                          <a:cs typeface="MCS Taybah S_U normal." pitchFamily="2" charset="-78"/>
                        </a:rPr>
                        <a:t>جميع الإختبارت الألكترونية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2"/>
                  </a:ext>
                </a:extLst>
              </a:tr>
              <a:tr h="589853">
                <a:tc>
                  <a:txBody>
                    <a:bodyPr/>
                    <a:lstStyle/>
                    <a:p>
                      <a:pPr rtl="1"/>
                      <a:r>
                        <a:rPr lang="ar-EG" dirty="0">
                          <a:cs typeface="Sultan bold" pitchFamily="2" charset="-78"/>
                        </a:rPr>
                        <a:t>التغذية الراجعة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مدعم بكافة الوسائط</a:t>
                      </a:r>
                    </a:p>
                    <a:p>
                      <a:pPr marL="0" algn="ctr" defTabSz="914400" rtl="1" eaLnBrk="1" latinLnBrk="0" hangingPunct="1"/>
                      <a:r>
                        <a:rPr lang="ar-EG" sz="1800" kern="1200" dirty="0">
                          <a:solidFill>
                            <a:schemeClr val="tx1"/>
                          </a:solidFill>
                          <a:latin typeface="+mn-lt"/>
                          <a:ea typeface="+mn-ea"/>
                          <a:cs typeface="MCS Taybah S_U normal." pitchFamily="2" charset="-78"/>
                        </a:rPr>
                        <a:t>(لجميع أشكال الإختبارت)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مدعم بالتغذية الراجعة </a:t>
                      </a:r>
                      <a:r>
                        <a:rPr lang="ar-EG" sz="1600" kern="1200" dirty="0">
                          <a:solidFill>
                            <a:schemeClr val="tx1"/>
                          </a:solidFill>
                          <a:latin typeface="+mn-lt"/>
                          <a:ea typeface="+mn-ea"/>
                          <a:cs typeface="MCS Taybah S_U normal." pitchFamily="2" charset="-78"/>
                        </a:rPr>
                        <a:t>(أسئلة الصواب والخطأ فقط)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مدعم بالتغذية الراجعة (النصية فقط)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3"/>
                  </a:ext>
                </a:extLst>
              </a:tr>
              <a:tr h="337059">
                <a:tc>
                  <a:txBody>
                    <a:bodyPr/>
                    <a:lstStyle/>
                    <a:p>
                      <a:pPr rtl="1"/>
                      <a:r>
                        <a:rPr lang="ar-EG" dirty="0">
                          <a:cs typeface="Sultan bold" pitchFamily="2" charset="-78"/>
                        </a:rPr>
                        <a:t>ترتيب الأسئلة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r" defTabSz="914400" rtl="1" eaLnBrk="1" latinLnBrk="0" hangingPunct="1"/>
                      <a:r>
                        <a:rPr lang="ar-EG" sz="1800" kern="1200" dirty="0">
                          <a:solidFill>
                            <a:schemeClr val="tx1"/>
                          </a:solidFill>
                          <a:latin typeface="+mn-lt"/>
                          <a:ea typeface="+mn-ea"/>
                          <a:cs typeface="MCS Taybah S_U normal." pitchFamily="2" charset="-78"/>
                        </a:rPr>
                        <a:t>ترتيب مختلف للأسئلة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r" defTabSz="914400" rtl="1" eaLnBrk="1" latinLnBrk="0" hangingPunct="1"/>
                      <a:r>
                        <a:rPr lang="ar-EG" sz="1800" kern="1200" dirty="0">
                          <a:solidFill>
                            <a:schemeClr val="tx1"/>
                          </a:solidFill>
                          <a:latin typeface="+mn-lt"/>
                          <a:ea typeface="+mn-ea"/>
                          <a:cs typeface="MCS Taybah S_U normal." pitchFamily="2" charset="-78"/>
                        </a:rPr>
                        <a:t>ترتيب مختلف للأسئلة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r" defTabSz="914400" rtl="1" eaLnBrk="1" latinLnBrk="0" hangingPunct="1"/>
                      <a:r>
                        <a:rPr lang="ar-EG" sz="1800" kern="1200" dirty="0">
                          <a:solidFill>
                            <a:schemeClr val="tx1"/>
                          </a:solidFill>
                          <a:latin typeface="+mn-lt"/>
                          <a:ea typeface="+mn-ea"/>
                          <a:cs typeface="MCS Taybah S_U normal." pitchFamily="2" charset="-78"/>
                        </a:rPr>
                        <a:t>ترتيب مختلف للأسئلة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4"/>
                  </a:ext>
                </a:extLst>
              </a:tr>
              <a:tr h="181704">
                <a:tc>
                  <a:txBody>
                    <a:bodyPr/>
                    <a:lstStyle/>
                    <a:p>
                      <a:pPr rtl="1"/>
                      <a:r>
                        <a:rPr lang="ar-EG" sz="1600" dirty="0">
                          <a:cs typeface="Sultan bold" pitchFamily="2" charset="-78"/>
                        </a:rPr>
                        <a:t>إعادة التريب داخل السؤال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غير 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غير 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5"/>
                  </a:ext>
                </a:extLst>
              </a:tr>
              <a:tr h="337059">
                <a:tc>
                  <a:txBody>
                    <a:bodyPr/>
                    <a:lstStyle/>
                    <a:p>
                      <a:pPr rtl="1"/>
                      <a:r>
                        <a:rPr lang="ar-EG" dirty="0">
                          <a:cs typeface="Sultan bold" pitchFamily="2" charset="-78"/>
                        </a:rPr>
                        <a:t>إحصائيات الإختبار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6"/>
                  </a:ext>
                </a:extLst>
              </a:tr>
              <a:tr h="337059">
                <a:tc>
                  <a:txBody>
                    <a:bodyPr/>
                    <a:lstStyle/>
                    <a:p>
                      <a:pPr rtl="1"/>
                      <a:r>
                        <a:rPr lang="ar-EG" dirty="0">
                          <a:cs typeface="Sultan bold" pitchFamily="2" charset="-78"/>
                        </a:rPr>
                        <a:t>طباعة النتائج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a:solidFill>
                            <a:schemeClr val="tx1"/>
                          </a:solidFill>
                          <a:latin typeface="+mn-lt"/>
                          <a:ea typeface="+mn-ea"/>
                          <a:cs typeface="MCS Taybah S_U normal." pitchFamily="2" charset="-78"/>
                        </a:rPr>
                        <a:t>متوفر</a:t>
                      </a:r>
                      <a:endParaRPr lang="ar-EG" sz="1800" kern="1200" dirty="0">
                        <a:solidFill>
                          <a:schemeClr val="tx1"/>
                        </a:solidFill>
                        <a:latin typeface="+mn-lt"/>
                        <a:ea typeface="+mn-ea"/>
                        <a:cs typeface="MCS Taybah S_U normal."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7"/>
                  </a:ext>
                </a:extLst>
              </a:tr>
              <a:tr h="337059">
                <a:tc>
                  <a:txBody>
                    <a:bodyPr/>
                    <a:lstStyle/>
                    <a:p>
                      <a:pPr rtl="1"/>
                      <a:r>
                        <a:rPr lang="ar-EG" dirty="0">
                          <a:cs typeface="Sultan bold" pitchFamily="2" charset="-78"/>
                        </a:rPr>
                        <a:t>بنوك الأسئلة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8"/>
                  </a:ext>
                </a:extLst>
              </a:tr>
              <a:tr h="337059">
                <a:tc>
                  <a:txBody>
                    <a:bodyPr/>
                    <a:lstStyle/>
                    <a:p>
                      <a:pPr rtl="1"/>
                      <a:r>
                        <a:rPr lang="ar-EG" dirty="0">
                          <a:cs typeface="Sultan bold" pitchFamily="2" charset="-78"/>
                        </a:rPr>
                        <a:t>إستيراد أسئلة من الخارج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غير 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marL="0" algn="ctr" defTabSz="914400" rtl="1" eaLnBrk="1" latinLnBrk="0" hangingPunct="1"/>
                      <a:r>
                        <a:rPr lang="ar-EG" sz="1800" kern="1200" dirty="0">
                          <a:solidFill>
                            <a:schemeClr val="tx1"/>
                          </a:solidFill>
                          <a:latin typeface="+mn-lt"/>
                          <a:ea typeface="+mn-ea"/>
                          <a:cs typeface="MCS Taybah S_U normal." pitchFamily="2" charset="-78"/>
                        </a:rPr>
                        <a:t>متوفر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5217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2small_12259796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8010525"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1668463" y="5302250"/>
            <a:ext cx="57594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ar-EG" sz="6600">
                <a:solidFill>
                  <a:srgbClr val="FF3399"/>
                </a:solidFill>
                <a:cs typeface="Al-Hadith1" pitchFamily="2" charset="-78"/>
              </a:rPr>
              <a:t>تعارف</a:t>
            </a:r>
            <a:endParaRPr lang="en-US" sz="6600">
              <a:solidFill>
                <a:srgbClr val="FF3399"/>
              </a:solidFill>
              <a:cs typeface="Al-Hadith1" pitchFamily="2"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900" advTm="4793">
        <p14:glitter dir="r"/>
      </p:transition>
    </mc:Choice>
    <mc:Fallback xmlns="">
      <p:transition spd="slow" advTm="4793">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1000"/>
                                  </p:stCondLst>
                                  <p:iterate type="lt">
                                    <p:tmPct val="50000"/>
                                  </p:iterate>
                                  <p:childTnLst>
                                    <p:set>
                                      <p:cBhvr>
                                        <p:cTn id="6" dur="1" fill="hold">
                                          <p:stCondLst>
                                            <p:cond delay="0"/>
                                          </p:stCondLst>
                                        </p:cTn>
                                        <p:tgtEl>
                                          <p:spTgt spid="27653"/>
                                        </p:tgtEl>
                                        <p:attrNameLst>
                                          <p:attrName>style.visibility</p:attrName>
                                        </p:attrNameLst>
                                      </p:cBhvr>
                                      <p:to>
                                        <p:strVal val="visible"/>
                                      </p:to>
                                    </p:set>
                                    <p:set>
                                      <p:cBhvr>
                                        <p:cTn id="7" dur="455" fill="hold">
                                          <p:stCondLst>
                                            <p:cond delay="0"/>
                                          </p:stCondLst>
                                        </p:cTn>
                                        <p:tgtEl>
                                          <p:spTgt spid="27653"/>
                                        </p:tgtEl>
                                        <p:attrNameLst>
                                          <p:attrName>style.rotation</p:attrName>
                                        </p:attrNameLst>
                                      </p:cBhvr>
                                      <p:to>
                                        <p:strVal val="-45.0"/>
                                      </p:to>
                                    </p:set>
                                    <p:anim calcmode="lin" valueType="num">
                                      <p:cBhvr>
                                        <p:cTn id="8" dur="455" fill="hold">
                                          <p:stCondLst>
                                            <p:cond delay="455"/>
                                          </p:stCondLst>
                                        </p:cTn>
                                        <p:tgtEl>
                                          <p:spTgt spid="2765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765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765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765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3568" y="548680"/>
          <a:ext cx="72008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38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843880"/>
          </a:xfrm>
        </p:spPr>
        <p:txBody>
          <a:bodyPr/>
          <a:lstStyle/>
          <a:p>
            <a:r>
              <a:rPr lang="ar-EG" altLang="zh-CN" dirty="0">
                <a:cs typeface="Sultan bold" pitchFamily="2" charset="-78"/>
              </a:rPr>
              <a:t>الإختبارات الإلكترونية</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916832"/>
            <a:ext cx="7696200" cy="3384376"/>
          </a:xfrm>
          <a:solidFill>
            <a:schemeClr val="tx2">
              <a:lumMod val="20000"/>
              <a:lumOff val="80000"/>
              <a:alpha val="0"/>
            </a:schemeClr>
          </a:solidFill>
          <a:ln w="57150">
            <a:noFill/>
            <a:miter lim="800000"/>
            <a:headEnd/>
            <a:tailEnd/>
          </a:ln>
        </p:spPr>
        <p:txBody>
          <a:bodyPr/>
          <a:lstStyle/>
          <a:p>
            <a:pPr marL="0" indent="0" algn="just">
              <a:buNone/>
            </a:pPr>
            <a:r>
              <a:rPr lang="ar-EG" sz="2800" dirty="0">
                <a:cs typeface="MCS Taybah S_U normal." pitchFamily="2" charset="-78"/>
              </a:rPr>
              <a:t>	نوع من أنواع الاختبارات المستخدمة لقياس نواتج التعلم كصورة الكترونية إما عبر الإنترنت (عن بعد) أو عبر جهاز الكمبيوتر داخل معمل كالمؤسسة التعليمية وينبغى فيها مراعاة إعداد الاختبار بصورة علمية وفقا لما هو متعارف عليه بين المتخصصين في إعداد الاختبارات وبنوك الأسئلة</a:t>
            </a:r>
            <a:endParaRPr lang="ar-EG" altLang="zh-CN" sz="2800" dirty="0">
              <a:cs typeface="MCS Taybah S_U normal." pitchFamily="2" charset="-78"/>
            </a:endParaRPr>
          </a:p>
          <a:p>
            <a:pPr marL="0" indent="0" algn="just" eaLnBrk="1" hangingPunct="1">
              <a:spcBef>
                <a:spcPts val="0"/>
              </a:spcBef>
              <a:buFontTx/>
              <a:buNone/>
            </a:pPr>
            <a:r>
              <a:rPr lang="ar-EG" altLang="zh-CN" sz="2800" dirty="0">
                <a:cs typeface="MCS Taybah S_U normal." pitchFamily="2" charset="-78"/>
              </a:rPr>
              <a:t>	كما تعد الإختبارت الإلكترونية أحد </a:t>
            </a:r>
            <a:r>
              <a:rPr lang="ar-SA" altLang="zh-CN" sz="2800" dirty="0">
                <a:cs typeface="MCS Taybah S_U normal." pitchFamily="2" charset="-78"/>
              </a:rPr>
              <a:t>تقنيات الحاسب الآلي التي يمكن توظيفها للتغلب علي بعض الصعوبات التي تعيق تنفيذ الاختبارات الورقية</a:t>
            </a:r>
            <a:r>
              <a:rPr lang="ar-EG" altLang="zh-CN" sz="2800" dirty="0">
                <a:cs typeface="MCS Taybah S_U normal." pitchFamily="2" charset="-78"/>
              </a:rPr>
              <a:t> لتوفير قنوات أخرى لزيادة التحصيل العلمى لدى الطالب وترسيخ المعلومات وتنمية مهارة التعلم الذاتى</a:t>
            </a:r>
            <a:endParaRPr lang="en-US" sz="2800" dirty="0">
              <a:cs typeface="MCS Taybah S_U normal." pitchFamily="2" charset="-78"/>
            </a:endParaRPr>
          </a:p>
        </p:txBody>
      </p:sp>
    </p:spTree>
    <p:extLst>
      <p:ext uri="{BB962C8B-B14F-4D97-AF65-F5344CB8AC3E}">
        <p14:creationId xmlns:p14="http://schemas.microsoft.com/office/powerpoint/2010/main" val="171428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843880"/>
          </a:xfrm>
        </p:spPr>
        <p:txBody>
          <a:bodyPr/>
          <a:lstStyle/>
          <a:p>
            <a:r>
              <a:rPr lang="ar-EG" altLang="zh-CN" dirty="0">
                <a:cs typeface="Sultan bold" pitchFamily="2" charset="-78"/>
              </a:rPr>
              <a:t>نشاط 1</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916832"/>
            <a:ext cx="7696200" cy="3384376"/>
          </a:xfrm>
          <a:solidFill>
            <a:schemeClr val="tx2">
              <a:lumMod val="20000"/>
              <a:lumOff val="80000"/>
              <a:alpha val="0"/>
            </a:schemeClr>
          </a:solidFill>
          <a:ln w="57150">
            <a:noFill/>
            <a:miter lim="800000"/>
            <a:headEnd/>
            <a:tailEnd/>
          </a:ln>
        </p:spPr>
        <p:txBody>
          <a:bodyPr/>
          <a:lstStyle/>
          <a:p>
            <a:pPr marL="0" indent="0" algn="ctr">
              <a:buNone/>
            </a:pPr>
            <a:r>
              <a:rPr lang="ar-EG" sz="2800" dirty="0">
                <a:cs typeface="MCS Taybah S_U normal." pitchFamily="2" charset="-78"/>
              </a:rPr>
              <a:t>مناقشة </a:t>
            </a:r>
          </a:p>
          <a:p>
            <a:pPr marL="0" indent="0" algn="ctr">
              <a:buNone/>
            </a:pPr>
            <a:endParaRPr lang="ar-EG" sz="2800" dirty="0">
              <a:cs typeface="MCS Taybah S_U normal." pitchFamily="2" charset="-78"/>
            </a:endParaRPr>
          </a:p>
          <a:p>
            <a:pPr marL="0" indent="0" algn="just">
              <a:buNone/>
            </a:pPr>
            <a:r>
              <a:rPr lang="ar-EG" sz="2800" dirty="0">
                <a:cs typeface="MCS Taybah S_U normal." pitchFamily="2" charset="-78"/>
              </a:rPr>
              <a:t>حول مميزات وعيوب الاختبارات الالكترونية</a:t>
            </a:r>
          </a:p>
          <a:p>
            <a:pPr marL="0" indent="0" algn="just">
              <a:buNone/>
            </a:pPr>
            <a:r>
              <a:rPr lang="ar-EG" sz="2800" dirty="0">
                <a:cs typeface="MCS Taybah S_U normal." pitchFamily="2" charset="-78"/>
              </a:rPr>
              <a:t>مدة النشاط : 5 دقائق</a:t>
            </a:r>
            <a:endParaRPr lang="en-US" sz="2800" dirty="0">
              <a:cs typeface="MCS Taybah S_U normal." pitchFamily="2" charset="-78"/>
            </a:endParaRPr>
          </a:p>
        </p:txBody>
      </p:sp>
    </p:spTree>
    <p:extLst>
      <p:ext uri="{BB962C8B-B14F-4D97-AF65-F5344CB8AC3E}">
        <p14:creationId xmlns:p14="http://schemas.microsoft.com/office/powerpoint/2010/main" val="184159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771872"/>
          </a:xfrm>
        </p:spPr>
        <p:txBody>
          <a:bodyPr/>
          <a:lstStyle/>
          <a:p>
            <a:r>
              <a:rPr lang="ar-EG" altLang="zh-CN" sz="3600" dirty="0">
                <a:cs typeface="Sultan bold" pitchFamily="2" charset="-78"/>
              </a:rPr>
              <a:t>مميزات الإختبارات الإلكترونية</a:t>
            </a:r>
            <a:endParaRPr lang="en-US" sz="3600" dirty="0">
              <a:solidFill>
                <a:schemeClr val="folHlink"/>
              </a:solidFill>
              <a:cs typeface="Sultan  koufi" pitchFamily="2" charset="-78"/>
            </a:endParaRPr>
          </a:p>
        </p:txBody>
      </p:sp>
      <p:sp>
        <p:nvSpPr>
          <p:cNvPr id="5123" name="Rectangle 3"/>
          <p:cNvSpPr>
            <a:spLocks noGrp="1" noChangeArrowheads="1"/>
          </p:cNvSpPr>
          <p:nvPr>
            <p:ph idx="1"/>
          </p:nvPr>
        </p:nvSpPr>
        <p:spPr>
          <a:xfrm>
            <a:off x="611560" y="1340768"/>
            <a:ext cx="7696200" cy="4176464"/>
          </a:xfrm>
          <a:solidFill>
            <a:schemeClr val="tx2">
              <a:lumMod val="20000"/>
              <a:lumOff val="80000"/>
              <a:alpha val="0"/>
            </a:schemeClr>
          </a:solidFill>
          <a:ln w="57150">
            <a:noFill/>
            <a:miter lim="800000"/>
            <a:headEnd/>
            <a:tailEnd/>
          </a:ln>
        </p:spPr>
        <p:txBody>
          <a:bodyPr/>
          <a:lstStyle/>
          <a:p>
            <a:pPr marL="0" indent="0" algn="just">
              <a:buNone/>
            </a:pPr>
            <a:r>
              <a:rPr lang="ar-EG" sz="2800" dirty="0">
                <a:cs typeface="MCS Taybah S_U normal." pitchFamily="2" charset="-78"/>
              </a:rPr>
              <a:t>أولاً : المميزات العامة : </a:t>
            </a:r>
          </a:p>
          <a:p>
            <a:pPr marL="342900" lvl="1" indent="-342900" algn="just">
              <a:buFont typeface="Wingdings" pitchFamily="2" charset="2"/>
              <a:buChar char="Ø"/>
            </a:pPr>
            <a:r>
              <a:rPr lang="ar-SA" altLang="zh-CN" dirty="0">
                <a:ea typeface="+mn-ea"/>
                <a:cs typeface="MCS Taybah S_U normal." pitchFamily="2" charset="-78"/>
              </a:rPr>
              <a:t>سهولة تصميمها وسرعة تنفيذها وتطبيقها</a:t>
            </a:r>
            <a:r>
              <a:rPr lang="ar-EG" altLang="zh-CN" dirty="0">
                <a:ea typeface="+mn-ea"/>
                <a:cs typeface="MCS Taybah S_U normal." pitchFamily="2" charset="-78"/>
              </a:rPr>
              <a:t> و</a:t>
            </a:r>
            <a:r>
              <a:rPr lang="ar-SA" altLang="zh-CN" dirty="0">
                <a:ea typeface="+mn-ea"/>
                <a:cs typeface="MCS Taybah S_U normal." pitchFamily="2" charset="-78"/>
              </a:rPr>
              <a:t>انخفاض تكاليف إنتاجها.</a:t>
            </a:r>
          </a:p>
          <a:p>
            <a:pPr marL="342900" lvl="1" indent="-342900" algn="just">
              <a:buFont typeface="Wingdings" pitchFamily="2" charset="2"/>
              <a:buChar char="Ø"/>
            </a:pPr>
            <a:r>
              <a:rPr lang="ar-SA" altLang="zh-CN" dirty="0">
                <a:ea typeface="+mn-ea"/>
                <a:cs typeface="MCS Taybah S_U normal." pitchFamily="2" charset="-78"/>
              </a:rPr>
              <a:t>موضوعية وعدالة التقييم </a:t>
            </a:r>
            <a:r>
              <a:rPr lang="ar-EG" altLang="zh-CN" dirty="0">
                <a:ea typeface="+mn-ea"/>
                <a:cs typeface="MCS Taybah S_U normal." pitchFamily="2" charset="-78"/>
              </a:rPr>
              <a:t>و</a:t>
            </a:r>
            <a:r>
              <a:rPr lang="ar-SA" altLang="zh-CN" dirty="0">
                <a:cs typeface="MCS Taybah S_U normal." pitchFamily="2" charset="-78"/>
              </a:rPr>
              <a:t>الدقة المتناهية فى التقييم ورصد الدرجات .</a:t>
            </a:r>
            <a:endParaRPr lang="ar-SA" altLang="zh-CN" dirty="0">
              <a:ea typeface="+mn-ea"/>
              <a:cs typeface="MCS Taybah S_U normal." pitchFamily="2" charset="-78"/>
            </a:endParaRPr>
          </a:p>
          <a:p>
            <a:pPr marL="342900" lvl="1" indent="-342900" algn="just">
              <a:buFont typeface="Wingdings" pitchFamily="2" charset="2"/>
              <a:buChar char="Ø"/>
            </a:pPr>
            <a:r>
              <a:rPr lang="ar-SA" altLang="zh-CN" dirty="0">
                <a:ea typeface="+mn-ea"/>
                <a:cs typeface="MCS Taybah S_U normal." pitchFamily="2" charset="-78"/>
              </a:rPr>
              <a:t>إمكانية الاحتفاظ بسجل لكل طالب و</a:t>
            </a:r>
            <a:r>
              <a:rPr lang="ar-EG" altLang="zh-CN" dirty="0">
                <a:ea typeface="+mn-ea"/>
                <a:cs typeface="MCS Taybah S_U normal." pitchFamily="2" charset="-78"/>
              </a:rPr>
              <a:t>ا</a:t>
            </a:r>
            <a:r>
              <a:rPr lang="ar-SA" altLang="zh-CN" dirty="0">
                <a:ea typeface="+mn-ea"/>
                <a:cs typeface="MCS Taybah S_U normal." pitchFamily="2" charset="-78"/>
              </a:rPr>
              <a:t>لرجوع إليه عند الحاجة .</a:t>
            </a:r>
            <a:endParaRPr lang="ar-EG" altLang="zh-CN" dirty="0">
              <a:ea typeface="+mn-ea"/>
              <a:cs typeface="MCS Taybah S_U normal." pitchFamily="2" charset="-78"/>
            </a:endParaRPr>
          </a:p>
          <a:p>
            <a:pPr algn="just">
              <a:buFont typeface="Wingdings" pitchFamily="2" charset="2"/>
              <a:buChar char="Ø"/>
            </a:pPr>
            <a:r>
              <a:rPr lang="ar-EG" sz="2800" dirty="0">
                <a:cs typeface="MCS Taybah S_U normal." pitchFamily="2" charset="-78"/>
              </a:rPr>
              <a:t>التخلص من مشكلة سرية الامتحانات سواء عند وضع الأسئلة .</a:t>
            </a:r>
          </a:p>
          <a:p>
            <a:pPr algn="just">
              <a:buFont typeface="Wingdings" pitchFamily="2" charset="2"/>
              <a:buChar char="Ø"/>
            </a:pPr>
            <a:r>
              <a:rPr lang="ar-EG" sz="2800" dirty="0">
                <a:cs typeface="MCS Taybah S_U normal." pitchFamily="2" charset="-78"/>
              </a:rPr>
              <a:t>مساعدة الطالب على التعلم الذاتى والاهتمام بالتعرف على نتائج التعلم لكل طالب على حدة وفق سرعته وإمكاناته وليس التعرف على الدرجة الكلية لنتائج الاختبار.</a:t>
            </a:r>
          </a:p>
          <a:p>
            <a:pPr algn="just">
              <a:buFont typeface="Wingdings" pitchFamily="2" charset="2"/>
              <a:buChar char="Ø"/>
            </a:pPr>
            <a:endParaRPr lang="ar-EG" sz="2800" dirty="0">
              <a:cs typeface="MCS Taybah S_U normal." pitchFamily="2" charset="-78"/>
            </a:endParaRPr>
          </a:p>
          <a:p>
            <a:pPr marL="342900" lvl="1" indent="-342900" algn="just">
              <a:buFont typeface="Wingdings" pitchFamily="2" charset="2"/>
              <a:buChar char="Ø"/>
            </a:pPr>
            <a:endParaRPr lang="ar-SA" altLang="zh-CN" dirty="0">
              <a:ea typeface="+mn-ea"/>
              <a:cs typeface="MCS Taybah S_U normal." pitchFamily="2" charset="-78"/>
            </a:endParaRPr>
          </a:p>
          <a:p>
            <a:pPr marL="342900" lvl="1" indent="-342900" algn="just">
              <a:buFont typeface="Wingdings" pitchFamily="2" charset="2"/>
              <a:buChar char="Ø"/>
            </a:pPr>
            <a:endParaRPr lang="en-US" dirty="0">
              <a:ea typeface="+mn-ea"/>
              <a:cs typeface="MCS Taybah S_U normal." pitchFamily="2" charset="-78"/>
            </a:endParaRPr>
          </a:p>
        </p:txBody>
      </p:sp>
    </p:spTree>
    <p:extLst>
      <p:ext uri="{BB962C8B-B14F-4D97-AF65-F5344CB8AC3E}">
        <p14:creationId xmlns:p14="http://schemas.microsoft.com/office/powerpoint/2010/main" val="409175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620688"/>
            <a:ext cx="6654676" cy="771872"/>
          </a:xfrm>
        </p:spPr>
        <p:txBody>
          <a:bodyPr/>
          <a:lstStyle/>
          <a:p>
            <a:r>
              <a:rPr lang="ar-EG" altLang="zh-CN" dirty="0">
                <a:cs typeface="Sultan bold" pitchFamily="2" charset="-78"/>
              </a:rPr>
              <a:t>تابع مميزات الإختبارات الإلكترونية</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11560" y="1628800"/>
            <a:ext cx="7696200" cy="3312368"/>
          </a:xfrm>
          <a:solidFill>
            <a:schemeClr val="tx2">
              <a:lumMod val="20000"/>
              <a:lumOff val="80000"/>
              <a:alpha val="0"/>
            </a:schemeClr>
          </a:solidFill>
          <a:ln w="57150">
            <a:noFill/>
            <a:miter lim="800000"/>
            <a:headEnd/>
            <a:tailEnd/>
          </a:ln>
        </p:spPr>
        <p:txBody>
          <a:bodyPr/>
          <a:lstStyle/>
          <a:p>
            <a:pPr marL="0" indent="0" algn="just">
              <a:buNone/>
            </a:pPr>
            <a:r>
              <a:rPr lang="ar-EG" sz="2800" dirty="0">
                <a:cs typeface="MCS Taybah S_U normal." pitchFamily="2" charset="-78"/>
              </a:rPr>
              <a:t>ثانياً  المميزات بالنسبة للطلاب : </a:t>
            </a:r>
          </a:p>
          <a:p>
            <a:pPr algn="just" eaLnBrk="1" hangingPunct="1">
              <a:buFont typeface="Wingdings" pitchFamily="2" charset="2"/>
              <a:buChar char="Ø"/>
            </a:pPr>
            <a:r>
              <a:rPr lang="ar-EG" sz="2800" dirty="0">
                <a:cs typeface="MCS Taybah S_U normal." pitchFamily="2" charset="-78"/>
              </a:rPr>
              <a:t>سهولة إجراء الاختبار بحيث يكون أمامه سؤال واحد فقط للاجابة عليه بكل صفحة وليس عددا كبيرا من الاسئلة في صفحة واحدة </a:t>
            </a:r>
            <a:r>
              <a:rPr lang="en-US" sz="2800" dirty="0">
                <a:cs typeface="MCS Taybah S_U normal." pitchFamily="2" charset="-78"/>
              </a:rPr>
              <a:t>.</a:t>
            </a:r>
            <a:endParaRPr lang="ar-EG" sz="2800" dirty="0">
              <a:cs typeface="MCS Taybah S_U normal." pitchFamily="2" charset="-78"/>
            </a:endParaRPr>
          </a:p>
          <a:p>
            <a:pPr algn="just" eaLnBrk="1" hangingPunct="1">
              <a:buFont typeface="Wingdings" pitchFamily="2" charset="2"/>
              <a:buChar char="Ø"/>
            </a:pPr>
            <a:r>
              <a:rPr lang="ar-EG" sz="2800" dirty="0">
                <a:cs typeface="MCS Taybah S_U normal." pitchFamily="2" charset="-78"/>
              </a:rPr>
              <a:t>تمكن الإختبارات الإلكترونية من وجود دليل يوضح الاسئلة التي تم الإجابة عليها والتى تم تأجيلها وسهولة العودة لها.</a:t>
            </a:r>
          </a:p>
          <a:p>
            <a:pPr>
              <a:buFont typeface="Wingdings" pitchFamily="2" charset="2"/>
              <a:buChar char="Ø"/>
            </a:pPr>
            <a:r>
              <a:rPr lang="ar-EG" sz="2800" dirty="0">
                <a:cs typeface="MCS Taybah S_U normal." pitchFamily="2" charset="-78"/>
              </a:rPr>
              <a:t>تمكن الإختبارات الإلكترونية الطالب من حسن إدارة الوقت </a:t>
            </a:r>
          </a:p>
          <a:p>
            <a:pPr>
              <a:buFont typeface="Wingdings" pitchFamily="2" charset="2"/>
              <a:buChar char="Ø"/>
            </a:pPr>
            <a:r>
              <a:rPr lang="ar-EG" sz="2800" dirty="0">
                <a:cs typeface="MCS Taybah S_U normal." pitchFamily="2" charset="-78"/>
              </a:rPr>
              <a:t>توفر إمكانية الحصول على نتيجته في الاختبار حال خروجه من النظام </a:t>
            </a:r>
          </a:p>
        </p:txBody>
      </p:sp>
    </p:spTree>
    <p:extLst>
      <p:ext uri="{BB962C8B-B14F-4D97-AF65-F5344CB8AC3E}">
        <p14:creationId xmlns:p14="http://schemas.microsoft.com/office/powerpoint/2010/main" val="281806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76672"/>
            <a:ext cx="6654676" cy="843880"/>
          </a:xfrm>
        </p:spPr>
        <p:txBody>
          <a:bodyPr/>
          <a:lstStyle/>
          <a:p>
            <a:r>
              <a:rPr lang="ar-EG" altLang="zh-CN" dirty="0">
                <a:cs typeface="Sultan bold" pitchFamily="2" charset="-78"/>
              </a:rPr>
              <a:t>تابع مميزات الإختبارات الإلكترونية</a:t>
            </a:r>
            <a:endParaRPr lang="en-US" dirty="0">
              <a:solidFill>
                <a:schemeClr val="folHlink"/>
              </a:solidFill>
              <a:cs typeface="Sultan  koufi" pitchFamily="2" charset="-78"/>
            </a:endParaRPr>
          </a:p>
        </p:txBody>
      </p:sp>
      <p:sp>
        <p:nvSpPr>
          <p:cNvPr id="5123" name="Rectangle 3"/>
          <p:cNvSpPr>
            <a:spLocks noGrp="1" noChangeArrowheads="1"/>
          </p:cNvSpPr>
          <p:nvPr>
            <p:ph idx="1"/>
          </p:nvPr>
        </p:nvSpPr>
        <p:spPr>
          <a:xfrm>
            <a:off x="683568" y="1556792"/>
            <a:ext cx="7696200" cy="4176464"/>
          </a:xfrm>
          <a:solidFill>
            <a:schemeClr val="bg1">
              <a:alpha val="0"/>
            </a:schemeClr>
          </a:solidFill>
          <a:ln w="57150">
            <a:noFill/>
            <a:miter lim="800000"/>
            <a:headEnd/>
            <a:tailEnd/>
          </a:ln>
        </p:spPr>
        <p:txBody>
          <a:bodyPr/>
          <a:lstStyle/>
          <a:p>
            <a:pPr marL="0" indent="0" algn="just">
              <a:buNone/>
            </a:pPr>
            <a:r>
              <a:rPr lang="ar-EG" sz="2800" dirty="0">
                <a:cs typeface="MCS Taybah S_U normal." pitchFamily="2" charset="-78"/>
              </a:rPr>
              <a:t>ثالثاً: المميزات بالنسبة للأعضاء هيئة التدريس </a:t>
            </a:r>
          </a:p>
          <a:p>
            <a:pPr algn="just">
              <a:buFont typeface="Wingdings" pitchFamily="2" charset="2"/>
              <a:buChar char="Ø"/>
            </a:pPr>
            <a:r>
              <a:rPr lang="ar-EG" sz="2800" dirty="0">
                <a:cs typeface="MCS Taybah S_U normal." pitchFamily="2" charset="-78"/>
              </a:rPr>
              <a:t>تكوين بنك أسئلة خاص بالمقرر مما يساعد على تطويره </a:t>
            </a:r>
          </a:p>
          <a:p>
            <a:pPr algn="just">
              <a:buFont typeface="Wingdings" pitchFamily="2" charset="2"/>
              <a:buChar char="Ø"/>
            </a:pPr>
            <a:r>
              <a:rPr lang="ar-EG" sz="2800" dirty="0">
                <a:cs typeface="MCS Taybah S_U normal." pitchFamily="2" charset="-78"/>
              </a:rPr>
              <a:t>سهولة تصميم الاختبار وذلك باختيار الفصول التي يغطيها الاختبار وباختيار مستوى صعوبة الأسئلة، وتصحح إلكترونيًا وفوريًا مما يضمن المصداقية والموضوعية.</a:t>
            </a:r>
          </a:p>
          <a:p>
            <a:pPr algn="just">
              <a:buFont typeface="Wingdings" pitchFamily="2" charset="2"/>
              <a:buChar char="Ø"/>
            </a:pPr>
            <a:r>
              <a:rPr lang="ar-EG" sz="2800" dirty="0">
                <a:cs typeface="MCS Taybah S_U normal." pitchFamily="2" charset="-78"/>
              </a:rPr>
              <a:t>إعداد نماذج إختبارت مختلفة بحيث لا يحتاج إلى إعداد الإختبار وطباعته</a:t>
            </a:r>
          </a:p>
          <a:p>
            <a:pPr algn="just">
              <a:buFont typeface="Wingdings" pitchFamily="2" charset="2"/>
              <a:buChar char="Ø"/>
            </a:pPr>
            <a:r>
              <a:rPr lang="ar-EG" sz="2800" dirty="0">
                <a:cs typeface="MCS Taybah S_U normal." pitchFamily="2" charset="-78"/>
              </a:rPr>
              <a:t>عدم الحاجة إلى تجميع أوراق الأسئلة والإجابات التى قد تتعرض للتلف</a:t>
            </a:r>
          </a:p>
        </p:txBody>
      </p:sp>
    </p:spTree>
    <p:extLst>
      <p:ext uri="{BB962C8B-B14F-4D97-AF65-F5344CB8AC3E}">
        <p14:creationId xmlns:p14="http://schemas.microsoft.com/office/powerpoint/2010/main" val="2670216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714</TotalTime>
  <Words>1662</Words>
  <Application>Microsoft Office PowerPoint</Application>
  <PresentationFormat>On-screen Show (4:3)</PresentationFormat>
  <Paragraphs>164</Paragraphs>
  <Slides>25</Slides>
  <Notes>0</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AGA Aladdin Regular</vt:lpstr>
      <vt:lpstr>Arial</vt:lpstr>
      <vt:lpstr>Calibri</vt:lpstr>
      <vt:lpstr>Comic Sans MS</vt:lpstr>
      <vt:lpstr>Garamond</vt:lpstr>
      <vt:lpstr>Sultan bold</vt:lpstr>
      <vt:lpstr>Times New Roman</vt:lpstr>
      <vt:lpstr>Wingdings</vt:lpstr>
      <vt:lpstr>BlackTie</vt:lpstr>
      <vt:lpstr>Crayons</vt:lpstr>
      <vt:lpstr>الاختبارات الالكترونية MS.Forms - Moodle</vt:lpstr>
      <vt:lpstr>PowerPoint Presentation</vt:lpstr>
      <vt:lpstr>PowerPoint Presentation</vt:lpstr>
      <vt:lpstr>PowerPoint Presentation</vt:lpstr>
      <vt:lpstr>الإختبارات الإلكترونية</vt:lpstr>
      <vt:lpstr>نشاط 1</vt:lpstr>
      <vt:lpstr>مميزات الإختبارات الإلكترونية</vt:lpstr>
      <vt:lpstr>تابع مميزات الإختبارات الإلكترونية</vt:lpstr>
      <vt:lpstr>تابع مميزات الإختبارات الإلكترونية</vt:lpstr>
      <vt:lpstr>عيوب الإختبارات الإلكترونية</vt:lpstr>
      <vt:lpstr>تجنب عيوب ومشكلات  الإختبارات الإلكترونية</vt:lpstr>
      <vt:lpstr>أشكال اسئلة الإختبارات الإلكترونية</vt:lpstr>
      <vt:lpstr>1- أسئلة الإختيار من متعدد</vt:lpstr>
      <vt:lpstr>2- أسئلة الإجابات المتعددة</vt:lpstr>
      <vt:lpstr>3- أسئلة المطابقة أو المزاوجة</vt:lpstr>
      <vt:lpstr>4- أسئلة الصواب والخطأ</vt:lpstr>
      <vt:lpstr>5- أسئلة ملء الفراغات</vt:lpstr>
      <vt:lpstr>6- أسئلة تحديد المواضع (النقاط الساخنة)</vt:lpstr>
      <vt:lpstr>7- أسئلة الصواب والخطأ المتعدد</vt:lpstr>
      <vt:lpstr>مراحل إعداد الإختبارات الإلكترونية</vt:lpstr>
      <vt:lpstr>1- بناء الإختبارات (بناء بنك الأسئلة)</vt:lpstr>
      <vt:lpstr>2- تقديم الإختبارات</vt:lpstr>
      <vt:lpstr>3- التصحيح وحفظ النتائج</vt:lpstr>
      <vt:lpstr>برامج الإختبارات الإلكترونية (بنوك الأسئلة)</vt:lpstr>
      <vt:lpstr>مقارنة بين بعض البرامج المجانية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ehab</dc:creator>
  <cp:lastModifiedBy>ايهاب سعد</cp:lastModifiedBy>
  <cp:revision>101</cp:revision>
  <dcterms:created xsi:type="dcterms:W3CDTF">2015-12-27T10:27:48Z</dcterms:created>
  <dcterms:modified xsi:type="dcterms:W3CDTF">2020-12-17T07:53:48Z</dcterms:modified>
</cp:coreProperties>
</file>